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9" d="100"/>
          <a:sy n="59" d="100"/>
        </p:scale>
        <p:origin x="150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F1A9C1-1AFC-4CED-A07E-F86E15EC5D81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A9E3ED0-632D-424E-AB05-2619E7584902}">
      <dgm:prSet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Whitten &amp; </a:t>
          </a:r>
          <a:r>
            <a:rPr lang="en-US" dirty="0" err="1"/>
            <a:t>Tygar</a:t>
          </a:r>
          <a:r>
            <a:rPr lang="en-US" dirty="0"/>
            <a:t> (1999): Why Johnny Can’t Encrypt — usability failures in crypto tools; importance of mental models, feedback, minimal burden</a:t>
          </a:r>
        </a:p>
      </dgm:t>
    </dgm:pt>
    <dgm:pt modelId="{0E4CA2F7-5342-4935-B64B-A7677048BA62}" type="parTrans" cxnId="{35AA34EF-E79A-4E1B-97B1-CF210727CDC3}">
      <dgm:prSet/>
      <dgm:spPr/>
      <dgm:t>
        <a:bodyPr/>
        <a:lstStyle/>
        <a:p>
          <a:endParaRPr lang="en-US"/>
        </a:p>
      </dgm:t>
    </dgm:pt>
    <dgm:pt modelId="{7EE43F72-C8BA-4DC4-A2C7-33312EDE0305}" type="sibTrans" cxnId="{35AA34EF-E79A-4E1B-97B1-CF210727CDC3}">
      <dgm:prSet/>
      <dgm:spPr/>
      <dgm:t>
        <a:bodyPr/>
        <a:lstStyle/>
        <a:p>
          <a:endParaRPr lang="en-US"/>
        </a:p>
      </dgm:t>
    </dgm:pt>
    <dgm:pt modelId="{B8590F4D-DFAA-4CDE-A6FC-F5F7EBA282A7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 dirty="0"/>
            <a:t>Adams &amp; Sasse (1999): Users Are Not The Enemy — align security with user goals, reduce cognitive load, support recovery</a:t>
          </a:r>
        </a:p>
      </dgm:t>
    </dgm:pt>
    <dgm:pt modelId="{D8B329A6-A499-49D3-A258-FE834C1254D4}" type="parTrans" cxnId="{3CCF14DD-41B7-4255-9458-4BB7D9B4E11C}">
      <dgm:prSet/>
      <dgm:spPr/>
      <dgm:t>
        <a:bodyPr/>
        <a:lstStyle/>
        <a:p>
          <a:endParaRPr lang="en-US"/>
        </a:p>
      </dgm:t>
    </dgm:pt>
    <dgm:pt modelId="{E8154E06-8FCE-43C3-96B1-F6C4696D46DF}" type="sibTrans" cxnId="{3CCF14DD-41B7-4255-9458-4BB7D9B4E11C}">
      <dgm:prSet/>
      <dgm:spPr/>
      <dgm:t>
        <a:bodyPr/>
        <a:lstStyle/>
        <a:p>
          <a:endParaRPr lang="en-US"/>
        </a:p>
      </dgm:t>
    </dgm:pt>
    <dgm:pt modelId="{7C2156A0-0358-4A48-9575-A365F9BE9187}">
      <dgm:prSet/>
      <dgm:spPr/>
      <dgm:t>
        <a:bodyPr/>
        <a:lstStyle/>
        <a:p>
          <a:r>
            <a:rPr lang="en-US" dirty="0"/>
            <a:t>Cranor &amp; Garfinkel (2005): Security and Usability — design patterns, iterative testing, progressive disclosure</a:t>
          </a:r>
        </a:p>
      </dgm:t>
    </dgm:pt>
    <dgm:pt modelId="{439D8D18-9B91-49C5-B179-463DDD967442}" type="parTrans" cxnId="{CC8CC345-4366-4767-9A55-9F1A83966318}">
      <dgm:prSet/>
      <dgm:spPr/>
      <dgm:t>
        <a:bodyPr/>
        <a:lstStyle/>
        <a:p>
          <a:endParaRPr lang="en-US"/>
        </a:p>
      </dgm:t>
    </dgm:pt>
    <dgm:pt modelId="{B10372B5-8E48-4C74-A564-5EEC5435A455}" type="sibTrans" cxnId="{CC8CC345-4366-4767-9A55-9F1A83966318}">
      <dgm:prSet/>
      <dgm:spPr/>
      <dgm:t>
        <a:bodyPr/>
        <a:lstStyle/>
        <a:p>
          <a:endParaRPr lang="en-US"/>
        </a:p>
      </dgm:t>
    </dgm:pt>
    <dgm:pt modelId="{02F61CA0-96F7-4CFF-9772-EAB056241516}" type="pres">
      <dgm:prSet presAssocID="{71F1A9C1-1AFC-4CED-A07E-F86E15EC5D81}" presName="linear" presStyleCnt="0">
        <dgm:presLayoutVars>
          <dgm:animLvl val="lvl"/>
          <dgm:resizeHandles val="exact"/>
        </dgm:presLayoutVars>
      </dgm:prSet>
      <dgm:spPr/>
    </dgm:pt>
    <dgm:pt modelId="{9239C426-4250-4794-B3BB-D6C47FB9B40F}" type="pres">
      <dgm:prSet presAssocID="{6A9E3ED0-632D-424E-AB05-2619E758490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9752BC2-856B-43A1-ADE7-AF02349A6AB6}" type="pres">
      <dgm:prSet presAssocID="{7EE43F72-C8BA-4DC4-A2C7-33312EDE0305}" presName="spacer" presStyleCnt="0"/>
      <dgm:spPr/>
    </dgm:pt>
    <dgm:pt modelId="{8F4BC05B-6533-41A2-892E-9959C2292BA5}" type="pres">
      <dgm:prSet presAssocID="{B8590F4D-DFAA-4CDE-A6FC-F5F7EBA282A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F60431A-0389-4EAE-99D6-BBD3F477FDB7}" type="pres">
      <dgm:prSet presAssocID="{E8154E06-8FCE-43C3-96B1-F6C4696D46DF}" presName="spacer" presStyleCnt="0"/>
      <dgm:spPr/>
    </dgm:pt>
    <dgm:pt modelId="{9F6FF728-3D40-43A9-9C0F-5EDC677125A6}" type="pres">
      <dgm:prSet presAssocID="{7C2156A0-0358-4A48-9575-A365F9BE918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C8CC345-4366-4767-9A55-9F1A83966318}" srcId="{71F1A9C1-1AFC-4CED-A07E-F86E15EC5D81}" destId="{7C2156A0-0358-4A48-9575-A365F9BE9187}" srcOrd="2" destOrd="0" parTransId="{439D8D18-9B91-49C5-B179-463DDD967442}" sibTransId="{B10372B5-8E48-4C74-A564-5EEC5435A455}"/>
    <dgm:cxn modelId="{DBECD090-E41D-4BD2-86CE-AEC155918E07}" type="presOf" srcId="{B8590F4D-DFAA-4CDE-A6FC-F5F7EBA282A7}" destId="{8F4BC05B-6533-41A2-892E-9959C2292BA5}" srcOrd="0" destOrd="0" presId="urn:microsoft.com/office/officeart/2005/8/layout/vList2"/>
    <dgm:cxn modelId="{2E961AA4-CE32-49CE-BB00-DB4B5A7420CF}" type="presOf" srcId="{6A9E3ED0-632D-424E-AB05-2619E7584902}" destId="{9239C426-4250-4794-B3BB-D6C47FB9B40F}" srcOrd="0" destOrd="0" presId="urn:microsoft.com/office/officeart/2005/8/layout/vList2"/>
    <dgm:cxn modelId="{9C75E9B2-7652-432E-9F04-B0D6CADFAC5B}" type="presOf" srcId="{71F1A9C1-1AFC-4CED-A07E-F86E15EC5D81}" destId="{02F61CA0-96F7-4CFF-9772-EAB056241516}" srcOrd="0" destOrd="0" presId="urn:microsoft.com/office/officeart/2005/8/layout/vList2"/>
    <dgm:cxn modelId="{3CCF14DD-41B7-4255-9458-4BB7D9B4E11C}" srcId="{71F1A9C1-1AFC-4CED-A07E-F86E15EC5D81}" destId="{B8590F4D-DFAA-4CDE-A6FC-F5F7EBA282A7}" srcOrd="1" destOrd="0" parTransId="{D8B329A6-A499-49D3-A258-FE834C1254D4}" sibTransId="{E8154E06-8FCE-43C3-96B1-F6C4696D46DF}"/>
    <dgm:cxn modelId="{C0F9AFE0-2D7C-402F-A367-22925FCE0EC9}" type="presOf" srcId="{7C2156A0-0358-4A48-9575-A365F9BE9187}" destId="{9F6FF728-3D40-43A9-9C0F-5EDC677125A6}" srcOrd="0" destOrd="0" presId="urn:microsoft.com/office/officeart/2005/8/layout/vList2"/>
    <dgm:cxn modelId="{35AA34EF-E79A-4E1B-97B1-CF210727CDC3}" srcId="{71F1A9C1-1AFC-4CED-A07E-F86E15EC5D81}" destId="{6A9E3ED0-632D-424E-AB05-2619E7584902}" srcOrd="0" destOrd="0" parTransId="{0E4CA2F7-5342-4935-B64B-A7677048BA62}" sibTransId="{7EE43F72-C8BA-4DC4-A2C7-33312EDE0305}"/>
    <dgm:cxn modelId="{0FDC0EFB-D4A5-4E6B-BAE0-DFAAB9FD3471}" type="presParOf" srcId="{02F61CA0-96F7-4CFF-9772-EAB056241516}" destId="{9239C426-4250-4794-B3BB-D6C47FB9B40F}" srcOrd="0" destOrd="0" presId="urn:microsoft.com/office/officeart/2005/8/layout/vList2"/>
    <dgm:cxn modelId="{63AC11E1-F85F-40BE-83D0-8956653BF90F}" type="presParOf" srcId="{02F61CA0-96F7-4CFF-9772-EAB056241516}" destId="{B9752BC2-856B-43A1-ADE7-AF02349A6AB6}" srcOrd="1" destOrd="0" presId="urn:microsoft.com/office/officeart/2005/8/layout/vList2"/>
    <dgm:cxn modelId="{F5CCD6DB-3EE1-4244-90FA-FBA8D368707D}" type="presParOf" srcId="{02F61CA0-96F7-4CFF-9772-EAB056241516}" destId="{8F4BC05B-6533-41A2-892E-9959C2292BA5}" srcOrd="2" destOrd="0" presId="urn:microsoft.com/office/officeart/2005/8/layout/vList2"/>
    <dgm:cxn modelId="{8989675B-6DAE-490B-A386-AEB484D67933}" type="presParOf" srcId="{02F61CA0-96F7-4CFF-9772-EAB056241516}" destId="{4F60431A-0389-4EAE-99D6-BBD3F477FDB7}" srcOrd="3" destOrd="0" presId="urn:microsoft.com/office/officeart/2005/8/layout/vList2"/>
    <dgm:cxn modelId="{C6FB8B11-D8E7-45C4-AF47-016CF2493D8C}" type="presParOf" srcId="{02F61CA0-96F7-4CFF-9772-EAB056241516}" destId="{9F6FF728-3D40-43A9-9C0F-5EDC677125A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C1893A-FA50-4C61-8153-850459C5C6E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7C24784-450F-4D7A-9E64-BB857CC32975}">
      <dgm:prSet/>
      <dgm:spPr/>
      <dgm:t>
        <a:bodyPr/>
        <a:lstStyle/>
        <a:p>
          <a:pPr>
            <a:defRPr cap="all"/>
          </a:pPr>
          <a:r>
            <a:rPr lang="en-US"/>
            <a:t>Mental models &amp; metaphors</a:t>
          </a:r>
        </a:p>
      </dgm:t>
    </dgm:pt>
    <dgm:pt modelId="{0D2831C8-F999-4AB7-8F11-0A57F3040B49}" type="parTrans" cxnId="{724FAD04-8902-42B3-9597-7E888A57F59B}">
      <dgm:prSet/>
      <dgm:spPr/>
      <dgm:t>
        <a:bodyPr/>
        <a:lstStyle/>
        <a:p>
          <a:endParaRPr lang="en-US"/>
        </a:p>
      </dgm:t>
    </dgm:pt>
    <dgm:pt modelId="{8CE7D299-F5F9-4B9C-8447-AAEF98D43713}" type="sibTrans" cxnId="{724FAD04-8902-42B3-9597-7E888A57F59B}">
      <dgm:prSet/>
      <dgm:spPr/>
      <dgm:t>
        <a:bodyPr/>
        <a:lstStyle/>
        <a:p>
          <a:endParaRPr lang="en-US"/>
        </a:p>
      </dgm:t>
    </dgm:pt>
    <dgm:pt modelId="{FEF99DFC-B9F0-43FE-BFE0-31D162377C9E}">
      <dgm:prSet/>
      <dgm:spPr/>
      <dgm:t>
        <a:bodyPr/>
        <a:lstStyle/>
        <a:p>
          <a:pPr>
            <a:defRPr cap="all"/>
          </a:pPr>
          <a:r>
            <a:rPr lang="en-US"/>
            <a:t>Reduce cognitive load</a:t>
          </a:r>
        </a:p>
      </dgm:t>
    </dgm:pt>
    <dgm:pt modelId="{0E277CE4-86E9-4EE8-882F-548A3FF3E98D}" type="parTrans" cxnId="{5DE0C2E3-2665-4E6C-851C-4A492CC40852}">
      <dgm:prSet/>
      <dgm:spPr/>
      <dgm:t>
        <a:bodyPr/>
        <a:lstStyle/>
        <a:p>
          <a:endParaRPr lang="en-US"/>
        </a:p>
      </dgm:t>
    </dgm:pt>
    <dgm:pt modelId="{0607A21C-662E-44F7-9B26-94AF868E641F}" type="sibTrans" cxnId="{5DE0C2E3-2665-4E6C-851C-4A492CC40852}">
      <dgm:prSet/>
      <dgm:spPr/>
      <dgm:t>
        <a:bodyPr/>
        <a:lstStyle/>
        <a:p>
          <a:endParaRPr lang="en-US"/>
        </a:p>
      </dgm:t>
    </dgm:pt>
    <dgm:pt modelId="{8F8A0DAF-FD58-40E3-9707-F17727E5F4BA}">
      <dgm:prSet/>
      <dgm:spPr/>
      <dgm:t>
        <a:bodyPr/>
        <a:lstStyle/>
        <a:p>
          <a:pPr>
            <a:defRPr cap="all"/>
          </a:pPr>
          <a:r>
            <a:rPr lang="en-US"/>
            <a:t>Feedback &amp; visibility</a:t>
          </a:r>
        </a:p>
      </dgm:t>
    </dgm:pt>
    <dgm:pt modelId="{03A50721-483E-45DD-9A79-AFC2DA929F4C}" type="parTrans" cxnId="{A7E0596C-0A61-446F-A90C-74A8142CC89B}">
      <dgm:prSet/>
      <dgm:spPr/>
      <dgm:t>
        <a:bodyPr/>
        <a:lstStyle/>
        <a:p>
          <a:endParaRPr lang="en-US"/>
        </a:p>
      </dgm:t>
    </dgm:pt>
    <dgm:pt modelId="{9405E45B-2760-4441-89E4-2AE197B74117}" type="sibTrans" cxnId="{A7E0596C-0A61-446F-A90C-74A8142CC89B}">
      <dgm:prSet/>
      <dgm:spPr/>
      <dgm:t>
        <a:bodyPr/>
        <a:lstStyle/>
        <a:p>
          <a:endParaRPr lang="en-US"/>
        </a:p>
      </dgm:t>
    </dgm:pt>
    <dgm:pt modelId="{C118AD83-AEDC-414F-B06F-867162867B36}">
      <dgm:prSet/>
      <dgm:spPr/>
      <dgm:t>
        <a:bodyPr/>
        <a:lstStyle/>
        <a:p>
          <a:pPr>
            <a:defRPr cap="all"/>
          </a:pPr>
          <a:r>
            <a:rPr lang="en-US"/>
            <a:t>Error prevention &amp; recovery</a:t>
          </a:r>
        </a:p>
      </dgm:t>
    </dgm:pt>
    <dgm:pt modelId="{AB4D38B4-99B9-4313-AD95-D35EB8D8B7A0}" type="parTrans" cxnId="{5D36222C-7A28-4F0B-A896-3F37A9729C8C}">
      <dgm:prSet/>
      <dgm:spPr/>
      <dgm:t>
        <a:bodyPr/>
        <a:lstStyle/>
        <a:p>
          <a:endParaRPr lang="en-US"/>
        </a:p>
      </dgm:t>
    </dgm:pt>
    <dgm:pt modelId="{CCF77093-C3AD-4CCF-8142-7859FE81698C}" type="sibTrans" cxnId="{5D36222C-7A28-4F0B-A896-3F37A9729C8C}">
      <dgm:prSet/>
      <dgm:spPr/>
      <dgm:t>
        <a:bodyPr/>
        <a:lstStyle/>
        <a:p>
          <a:endParaRPr lang="en-US"/>
        </a:p>
      </dgm:t>
    </dgm:pt>
    <dgm:pt modelId="{415F1517-A530-47D6-BB01-009AA7DA65FA}">
      <dgm:prSet/>
      <dgm:spPr/>
      <dgm:t>
        <a:bodyPr/>
        <a:lstStyle/>
        <a:p>
          <a:pPr>
            <a:defRPr cap="all"/>
          </a:pPr>
          <a:r>
            <a:rPr lang="en-US"/>
            <a:t>Align security with goals</a:t>
          </a:r>
        </a:p>
      </dgm:t>
    </dgm:pt>
    <dgm:pt modelId="{6B41EE79-5405-4C4D-8E5B-C8F101C2ACE7}" type="parTrans" cxnId="{4D373B76-87B2-47AA-BCD0-E9D35D813D01}">
      <dgm:prSet/>
      <dgm:spPr/>
      <dgm:t>
        <a:bodyPr/>
        <a:lstStyle/>
        <a:p>
          <a:endParaRPr lang="en-US"/>
        </a:p>
      </dgm:t>
    </dgm:pt>
    <dgm:pt modelId="{793412F3-FB52-452F-A27A-855C4B037714}" type="sibTrans" cxnId="{4D373B76-87B2-47AA-BCD0-E9D35D813D01}">
      <dgm:prSet/>
      <dgm:spPr/>
      <dgm:t>
        <a:bodyPr/>
        <a:lstStyle/>
        <a:p>
          <a:endParaRPr lang="en-US"/>
        </a:p>
      </dgm:t>
    </dgm:pt>
    <dgm:pt modelId="{877500D6-9017-4B21-B399-5AFFFECEBFD9}">
      <dgm:prSet/>
      <dgm:spPr/>
      <dgm:t>
        <a:bodyPr/>
        <a:lstStyle/>
        <a:p>
          <a:pPr>
            <a:defRPr cap="all"/>
          </a:pPr>
          <a:r>
            <a:rPr lang="en-US"/>
            <a:t>Iterative user testing</a:t>
          </a:r>
        </a:p>
      </dgm:t>
    </dgm:pt>
    <dgm:pt modelId="{4DEACB72-C0AA-4C74-B81B-D33DA035A457}" type="parTrans" cxnId="{C984D161-CF67-4393-80C9-3C2BDE081040}">
      <dgm:prSet/>
      <dgm:spPr/>
      <dgm:t>
        <a:bodyPr/>
        <a:lstStyle/>
        <a:p>
          <a:endParaRPr lang="en-US"/>
        </a:p>
      </dgm:t>
    </dgm:pt>
    <dgm:pt modelId="{71377353-13F1-4963-A2BE-1DFE55A200F1}" type="sibTrans" cxnId="{C984D161-CF67-4393-80C9-3C2BDE081040}">
      <dgm:prSet/>
      <dgm:spPr/>
      <dgm:t>
        <a:bodyPr/>
        <a:lstStyle/>
        <a:p>
          <a:endParaRPr lang="en-US"/>
        </a:p>
      </dgm:t>
    </dgm:pt>
    <dgm:pt modelId="{38E47847-E10B-459D-8C8C-DDD8B29A2320}" type="pres">
      <dgm:prSet presAssocID="{AEC1893A-FA50-4C61-8153-850459C5C6E9}" presName="root" presStyleCnt="0">
        <dgm:presLayoutVars>
          <dgm:dir/>
          <dgm:resizeHandles val="exact"/>
        </dgm:presLayoutVars>
      </dgm:prSet>
      <dgm:spPr/>
    </dgm:pt>
    <dgm:pt modelId="{51202D2F-DD9A-460C-B251-82854D381A63}" type="pres">
      <dgm:prSet presAssocID="{87C24784-450F-4D7A-9E64-BB857CC32975}" presName="compNode" presStyleCnt="0"/>
      <dgm:spPr/>
    </dgm:pt>
    <dgm:pt modelId="{1B31E67A-1F75-4A09-91DE-F12333713776}" type="pres">
      <dgm:prSet presAssocID="{87C24784-450F-4D7A-9E64-BB857CC32975}" presName="iconBgRect" presStyleLbl="bgShp" presStyleIdx="0" presStyleCnt="6"/>
      <dgm:spPr/>
    </dgm:pt>
    <dgm:pt modelId="{CA38408E-3489-4B4D-9B72-A37DBEAC121D}" type="pres">
      <dgm:prSet presAssocID="{87C24784-450F-4D7A-9E64-BB857CC3297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84AF793-BBA4-4FF9-8A0D-FE4EC5804365}" type="pres">
      <dgm:prSet presAssocID="{87C24784-450F-4D7A-9E64-BB857CC32975}" presName="spaceRect" presStyleCnt="0"/>
      <dgm:spPr/>
    </dgm:pt>
    <dgm:pt modelId="{7524951F-8432-4F8A-925F-880C5B912F18}" type="pres">
      <dgm:prSet presAssocID="{87C24784-450F-4D7A-9E64-BB857CC32975}" presName="textRect" presStyleLbl="revTx" presStyleIdx="0" presStyleCnt="6">
        <dgm:presLayoutVars>
          <dgm:chMax val="1"/>
          <dgm:chPref val="1"/>
        </dgm:presLayoutVars>
      </dgm:prSet>
      <dgm:spPr/>
    </dgm:pt>
    <dgm:pt modelId="{672C5368-C8FC-486B-A011-102C01DBADB5}" type="pres">
      <dgm:prSet presAssocID="{8CE7D299-F5F9-4B9C-8447-AAEF98D43713}" presName="sibTrans" presStyleCnt="0"/>
      <dgm:spPr/>
    </dgm:pt>
    <dgm:pt modelId="{1E62B7A3-7261-464F-8A53-FFC96A22CF79}" type="pres">
      <dgm:prSet presAssocID="{FEF99DFC-B9F0-43FE-BFE0-31D162377C9E}" presName="compNode" presStyleCnt="0"/>
      <dgm:spPr/>
    </dgm:pt>
    <dgm:pt modelId="{85D23789-955F-451E-B1D7-F5E9272CEF4D}" type="pres">
      <dgm:prSet presAssocID="{FEF99DFC-B9F0-43FE-BFE0-31D162377C9E}" presName="iconBgRect" presStyleLbl="bgShp" presStyleIdx="1" presStyleCnt="6"/>
      <dgm:spPr/>
    </dgm:pt>
    <dgm:pt modelId="{7175D4FB-FCA1-48CC-A2F0-CAB31106D99C}" type="pres">
      <dgm:prSet presAssocID="{FEF99DFC-B9F0-43FE-BFE0-31D162377C9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403EF0F-BE4C-4A18-AAA1-7C99899BEF9D}" type="pres">
      <dgm:prSet presAssocID="{FEF99DFC-B9F0-43FE-BFE0-31D162377C9E}" presName="spaceRect" presStyleCnt="0"/>
      <dgm:spPr/>
    </dgm:pt>
    <dgm:pt modelId="{88279D0F-BEB9-4A11-861D-0327C136191A}" type="pres">
      <dgm:prSet presAssocID="{FEF99DFC-B9F0-43FE-BFE0-31D162377C9E}" presName="textRect" presStyleLbl="revTx" presStyleIdx="1" presStyleCnt="6">
        <dgm:presLayoutVars>
          <dgm:chMax val="1"/>
          <dgm:chPref val="1"/>
        </dgm:presLayoutVars>
      </dgm:prSet>
      <dgm:spPr/>
    </dgm:pt>
    <dgm:pt modelId="{3616E620-89C9-4775-A003-AC2ED4555C81}" type="pres">
      <dgm:prSet presAssocID="{0607A21C-662E-44F7-9B26-94AF868E641F}" presName="sibTrans" presStyleCnt="0"/>
      <dgm:spPr/>
    </dgm:pt>
    <dgm:pt modelId="{83DACD99-D0D1-4558-BFAC-B19F07FB53C8}" type="pres">
      <dgm:prSet presAssocID="{8F8A0DAF-FD58-40E3-9707-F17727E5F4BA}" presName="compNode" presStyleCnt="0"/>
      <dgm:spPr/>
    </dgm:pt>
    <dgm:pt modelId="{B8C772E0-1A05-4E6E-89E1-2CE5915ADEAD}" type="pres">
      <dgm:prSet presAssocID="{8F8A0DAF-FD58-40E3-9707-F17727E5F4BA}" presName="iconBgRect" presStyleLbl="bgShp" presStyleIdx="2" presStyleCnt="6"/>
      <dgm:spPr/>
    </dgm:pt>
    <dgm:pt modelId="{FF98A729-BD5F-4532-9D1C-397DDD3D3203}" type="pres">
      <dgm:prSet presAssocID="{8F8A0DAF-FD58-40E3-9707-F17727E5F4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722AFB10-CDB9-45CF-8589-2A62A276F673}" type="pres">
      <dgm:prSet presAssocID="{8F8A0DAF-FD58-40E3-9707-F17727E5F4BA}" presName="spaceRect" presStyleCnt="0"/>
      <dgm:spPr/>
    </dgm:pt>
    <dgm:pt modelId="{C838FEE5-4199-4E61-9F31-45C3CE249BA1}" type="pres">
      <dgm:prSet presAssocID="{8F8A0DAF-FD58-40E3-9707-F17727E5F4BA}" presName="textRect" presStyleLbl="revTx" presStyleIdx="2" presStyleCnt="6">
        <dgm:presLayoutVars>
          <dgm:chMax val="1"/>
          <dgm:chPref val="1"/>
        </dgm:presLayoutVars>
      </dgm:prSet>
      <dgm:spPr/>
    </dgm:pt>
    <dgm:pt modelId="{7B9AC865-38AD-449D-A206-665AE57B4F22}" type="pres">
      <dgm:prSet presAssocID="{9405E45B-2760-4441-89E4-2AE197B74117}" presName="sibTrans" presStyleCnt="0"/>
      <dgm:spPr/>
    </dgm:pt>
    <dgm:pt modelId="{69A4AD61-B9C0-4D7B-BD41-C036E991ABD6}" type="pres">
      <dgm:prSet presAssocID="{C118AD83-AEDC-414F-B06F-867162867B36}" presName="compNode" presStyleCnt="0"/>
      <dgm:spPr/>
    </dgm:pt>
    <dgm:pt modelId="{C80BBAFE-CE6A-4F53-AC40-EAFA6615CB41}" type="pres">
      <dgm:prSet presAssocID="{C118AD83-AEDC-414F-B06F-867162867B36}" presName="iconBgRect" presStyleLbl="bgShp" presStyleIdx="3" presStyleCnt="6"/>
      <dgm:spPr/>
    </dgm:pt>
    <dgm:pt modelId="{9EFB08B4-D4E8-4C0E-80E7-D4F5D1C6D4D4}" type="pres">
      <dgm:prSet presAssocID="{C118AD83-AEDC-414F-B06F-867162867B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E10E9E54-3F59-4458-B53F-DCAAA8C66FC6}" type="pres">
      <dgm:prSet presAssocID="{C118AD83-AEDC-414F-B06F-867162867B36}" presName="spaceRect" presStyleCnt="0"/>
      <dgm:spPr/>
    </dgm:pt>
    <dgm:pt modelId="{AFF29913-ECC0-4DAF-B36A-63C6481B630E}" type="pres">
      <dgm:prSet presAssocID="{C118AD83-AEDC-414F-B06F-867162867B36}" presName="textRect" presStyleLbl="revTx" presStyleIdx="3" presStyleCnt="6">
        <dgm:presLayoutVars>
          <dgm:chMax val="1"/>
          <dgm:chPref val="1"/>
        </dgm:presLayoutVars>
      </dgm:prSet>
      <dgm:spPr/>
    </dgm:pt>
    <dgm:pt modelId="{077AC7B9-99B2-4245-ADD3-07DA6472E84B}" type="pres">
      <dgm:prSet presAssocID="{CCF77093-C3AD-4CCF-8142-7859FE81698C}" presName="sibTrans" presStyleCnt="0"/>
      <dgm:spPr/>
    </dgm:pt>
    <dgm:pt modelId="{690F7A7C-EB68-456C-A4DF-67CC4105B9AF}" type="pres">
      <dgm:prSet presAssocID="{415F1517-A530-47D6-BB01-009AA7DA65FA}" presName="compNode" presStyleCnt="0"/>
      <dgm:spPr/>
    </dgm:pt>
    <dgm:pt modelId="{6D70C10D-B5AA-4D86-B237-4E6503F4F550}" type="pres">
      <dgm:prSet presAssocID="{415F1517-A530-47D6-BB01-009AA7DA65FA}" presName="iconBgRect" presStyleLbl="bgShp" presStyleIdx="4" presStyleCnt="6"/>
      <dgm:spPr/>
    </dgm:pt>
    <dgm:pt modelId="{89351762-37D9-4885-BB38-CA009A88ACA5}" type="pres">
      <dgm:prSet presAssocID="{415F1517-A530-47D6-BB01-009AA7DA65F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F9B90DA-E367-4FA0-8399-7EF51D3F28B3}" type="pres">
      <dgm:prSet presAssocID="{415F1517-A530-47D6-BB01-009AA7DA65FA}" presName="spaceRect" presStyleCnt="0"/>
      <dgm:spPr/>
    </dgm:pt>
    <dgm:pt modelId="{3EF23B8E-B485-444A-B1C6-69B21C6CE2D8}" type="pres">
      <dgm:prSet presAssocID="{415F1517-A530-47D6-BB01-009AA7DA65FA}" presName="textRect" presStyleLbl="revTx" presStyleIdx="4" presStyleCnt="6">
        <dgm:presLayoutVars>
          <dgm:chMax val="1"/>
          <dgm:chPref val="1"/>
        </dgm:presLayoutVars>
      </dgm:prSet>
      <dgm:spPr/>
    </dgm:pt>
    <dgm:pt modelId="{1616DEFC-8D35-4F36-9E2F-46F6938DA271}" type="pres">
      <dgm:prSet presAssocID="{793412F3-FB52-452F-A27A-855C4B037714}" presName="sibTrans" presStyleCnt="0"/>
      <dgm:spPr/>
    </dgm:pt>
    <dgm:pt modelId="{3F640466-407F-4D7E-9C73-59377C3D5538}" type="pres">
      <dgm:prSet presAssocID="{877500D6-9017-4B21-B399-5AFFFECEBFD9}" presName="compNode" presStyleCnt="0"/>
      <dgm:spPr/>
    </dgm:pt>
    <dgm:pt modelId="{A56F027D-D416-41AB-849C-94C65F3FD68D}" type="pres">
      <dgm:prSet presAssocID="{877500D6-9017-4B21-B399-5AFFFECEBFD9}" presName="iconBgRect" presStyleLbl="bgShp" presStyleIdx="5" presStyleCnt="6"/>
      <dgm:spPr/>
    </dgm:pt>
    <dgm:pt modelId="{5FB510E9-D536-4D0F-A737-3B8DF5220A47}" type="pres">
      <dgm:prSet presAssocID="{877500D6-9017-4B21-B399-5AFFFECEBF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3D787C8-45C3-4588-A6F3-CFE3AECE1E81}" type="pres">
      <dgm:prSet presAssocID="{877500D6-9017-4B21-B399-5AFFFECEBFD9}" presName="spaceRect" presStyleCnt="0"/>
      <dgm:spPr/>
    </dgm:pt>
    <dgm:pt modelId="{83D22BC3-2A12-48C9-8158-2D6047470FCD}" type="pres">
      <dgm:prSet presAssocID="{877500D6-9017-4B21-B399-5AFFFECEBFD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24FAD04-8902-42B3-9597-7E888A57F59B}" srcId="{AEC1893A-FA50-4C61-8153-850459C5C6E9}" destId="{87C24784-450F-4D7A-9E64-BB857CC32975}" srcOrd="0" destOrd="0" parTransId="{0D2831C8-F999-4AB7-8F11-0A57F3040B49}" sibTransId="{8CE7D299-F5F9-4B9C-8447-AAEF98D43713}"/>
    <dgm:cxn modelId="{343A3114-A552-4572-A6FF-B6332C757D34}" type="presOf" srcId="{877500D6-9017-4B21-B399-5AFFFECEBFD9}" destId="{83D22BC3-2A12-48C9-8158-2D6047470FCD}" srcOrd="0" destOrd="0" presId="urn:microsoft.com/office/officeart/2018/5/layout/IconCircleLabelList"/>
    <dgm:cxn modelId="{493A5017-BE79-4FD7-95BF-C098A768BD10}" type="presOf" srcId="{FEF99DFC-B9F0-43FE-BFE0-31D162377C9E}" destId="{88279D0F-BEB9-4A11-861D-0327C136191A}" srcOrd="0" destOrd="0" presId="urn:microsoft.com/office/officeart/2018/5/layout/IconCircleLabelList"/>
    <dgm:cxn modelId="{5D36222C-7A28-4F0B-A896-3F37A9729C8C}" srcId="{AEC1893A-FA50-4C61-8153-850459C5C6E9}" destId="{C118AD83-AEDC-414F-B06F-867162867B36}" srcOrd="3" destOrd="0" parTransId="{AB4D38B4-99B9-4313-AD95-D35EB8D8B7A0}" sibTransId="{CCF77093-C3AD-4CCF-8142-7859FE81698C}"/>
    <dgm:cxn modelId="{C984D161-CF67-4393-80C9-3C2BDE081040}" srcId="{AEC1893A-FA50-4C61-8153-850459C5C6E9}" destId="{877500D6-9017-4B21-B399-5AFFFECEBFD9}" srcOrd="5" destOrd="0" parTransId="{4DEACB72-C0AA-4C74-B81B-D33DA035A457}" sibTransId="{71377353-13F1-4963-A2BE-1DFE55A200F1}"/>
    <dgm:cxn modelId="{A7E0596C-0A61-446F-A90C-74A8142CC89B}" srcId="{AEC1893A-FA50-4C61-8153-850459C5C6E9}" destId="{8F8A0DAF-FD58-40E3-9707-F17727E5F4BA}" srcOrd="2" destOrd="0" parTransId="{03A50721-483E-45DD-9A79-AFC2DA929F4C}" sibTransId="{9405E45B-2760-4441-89E4-2AE197B74117}"/>
    <dgm:cxn modelId="{42ED7F54-5E1A-4E59-86BD-D512049D853E}" type="presOf" srcId="{415F1517-A530-47D6-BB01-009AA7DA65FA}" destId="{3EF23B8E-B485-444A-B1C6-69B21C6CE2D8}" srcOrd="0" destOrd="0" presId="urn:microsoft.com/office/officeart/2018/5/layout/IconCircleLabelList"/>
    <dgm:cxn modelId="{7D84DB74-F191-4BA1-A1C7-EB4873819CCD}" type="presOf" srcId="{AEC1893A-FA50-4C61-8153-850459C5C6E9}" destId="{38E47847-E10B-459D-8C8C-DDD8B29A2320}" srcOrd="0" destOrd="0" presId="urn:microsoft.com/office/officeart/2018/5/layout/IconCircleLabelList"/>
    <dgm:cxn modelId="{4D373B76-87B2-47AA-BCD0-E9D35D813D01}" srcId="{AEC1893A-FA50-4C61-8153-850459C5C6E9}" destId="{415F1517-A530-47D6-BB01-009AA7DA65FA}" srcOrd="4" destOrd="0" parTransId="{6B41EE79-5405-4C4D-8E5B-C8F101C2ACE7}" sibTransId="{793412F3-FB52-452F-A27A-855C4B037714}"/>
    <dgm:cxn modelId="{C709EC84-AB49-47E0-9893-6BC8F4587B04}" type="presOf" srcId="{87C24784-450F-4D7A-9E64-BB857CC32975}" destId="{7524951F-8432-4F8A-925F-880C5B912F18}" srcOrd="0" destOrd="0" presId="urn:microsoft.com/office/officeart/2018/5/layout/IconCircleLabelList"/>
    <dgm:cxn modelId="{24B117C9-B8C2-485F-A6EF-D873C8777A79}" type="presOf" srcId="{8F8A0DAF-FD58-40E3-9707-F17727E5F4BA}" destId="{C838FEE5-4199-4E61-9F31-45C3CE249BA1}" srcOrd="0" destOrd="0" presId="urn:microsoft.com/office/officeart/2018/5/layout/IconCircleLabelList"/>
    <dgm:cxn modelId="{A405B2D4-CD47-47F3-B007-4ACA5D843EFF}" type="presOf" srcId="{C118AD83-AEDC-414F-B06F-867162867B36}" destId="{AFF29913-ECC0-4DAF-B36A-63C6481B630E}" srcOrd="0" destOrd="0" presId="urn:microsoft.com/office/officeart/2018/5/layout/IconCircleLabelList"/>
    <dgm:cxn modelId="{5DE0C2E3-2665-4E6C-851C-4A492CC40852}" srcId="{AEC1893A-FA50-4C61-8153-850459C5C6E9}" destId="{FEF99DFC-B9F0-43FE-BFE0-31D162377C9E}" srcOrd="1" destOrd="0" parTransId="{0E277CE4-86E9-4EE8-882F-548A3FF3E98D}" sibTransId="{0607A21C-662E-44F7-9B26-94AF868E641F}"/>
    <dgm:cxn modelId="{1599354B-0084-40A5-AB5E-3C8C446151C5}" type="presParOf" srcId="{38E47847-E10B-459D-8C8C-DDD8B29A2320}" destId="{51202D2F-DD9A-460C-B251-82854D381A63}" srcOrd="0" destOrd="0" presId="urn:microsoft.com/office/officeart/2018/5/layout/IconCircleLabelList"/>
    <dgm:cxn modelId="{4D27F0A6-3BEF-4F20-A42E-EE95F303B65B}" type="presParOf" srcId="{51202D2F-DD9A-460C-B251-82854D381A63}" destId="{1B31E67A-1F75-4A09-91DE-F12333713776}" srcOrd="0" destOrd="0" presId="urn:microsoft.com/office/officeart/2018/5/layout/IconCircleLabelList"/>
    <dgm:cxn modelId="{5E0F8D68-96CE-4E49-B5BA-E7AF152A26C3}" type="presParOf" srcId="{51202D2F-DD9A-460C-B251-82854D381A63}" destId="{CA38408E-3489-4B4D-9B72-A37DBEAC121D}" srcOrd="1" destOrd="0" presId="urn:microsoft.com/office/officeart/2018/5/layout/IconCircleLabelList"/>
    <dgm:cxn modelId="{484F7FAA-3F42-4E0D-8E95-9FB19384785C}" type="presParOf" srcId="{51202D2F-DD9A-460C-B251-82854D381A63}" destId="{484AF793-BBA4-4FF9-8A0D-FE4EC5804365}" srcOrd="2" destOrd="0" presId="urn:microsoft.com/office/officeart/2018/5/layout/IconCircleLabelList"/>
    <dgm:cxn modelId="{E5B9D7D3-21B5-4493-B038-2D94C95AE791}" type="presParOf" srcId="{51202D2F-DD9A-460C-B251-82854D381A63}" destId="{7524951F-8432-4F8A-925F-880C5B912F18}" srcOrd="3" destOrd="0" presId="urn:microsoft.com/office/officeart/2018/5/layout/IconCircleLabelList"/>
    <dgm:cxn modelId="{B0082C6E-B4C3-4C14-9825-76EB669455EB}" type="presParOf" srcId="{38E47847-E10B-459D-8C8C-DDD8B29A2320}" destId="{672C5368-C8FC-486B-A011-102C01DBADB5}" srcOrd="1" destOrd="0" presId="urn:microsoft.com/office/officeart/2018/5/layout/IconCircleLabelList"/>
    <dgm:cxn modelId="{F14EC64E-E600-4247-BC6B-777CEC756D82}" type="presParOf" srcId="{38E47847-E10B-459D-8C8C-DDD8B29A2320}" destId="{1E62B7A3-7261-464F-8A53-FFC96A22CF79}" srcOrd="2" destOrd="0" presId="urn:microsoft.com/office/officeart/2018/5/layout/IconCircleLabelList"/>
    <dgm:cxn modelId="{C590DF65-1743-474D-B247-3E1A460F7978}" type="presParOf" srcId="{1E62B7A3-7261-464F-8A53-FFC96A22CF79}" destId="{85D23789-955F-451E-B1D7-F5E9272CEF4D}" srcOrd="0" destOrd="0" presId="urn:microsoft.com/office/officeart/2018/5/layout/IconCircleLabelList"/>
    <dgm:cxn modelId="{6784DBB7-0D44-4F08-A51F-4BC982D515FC}" type="presParOf" srcId="{1E62B7A3-7261-464F-8A53-FFC96A22CF79}" destId="{7175D4FB-FCA1-48CC-A2F0-CAB31106D99C}" srcOrd="1" destOrd="0" presId="urn:microsoft.com/office/officeart/2018/5/layout/IconCircleLabelList"/>
    <dgm:cxn modelId="{BA58BBA8-F27B-4049-A068-AB24C60E4D07}" type="presParOf" srcId="{1E62B7A3-7261-464F-8A53-FFC96A22CF79}" destId="{A403EF0F-BE4C-4A18-AAA1-7C99899BEF9D}" srcOrd="2" destOrd="0" presId="urn:microsoft.com/office/officeart/2018/5/layout/IconCircleLabelList"/>
    <dgm:cxn modelId="{92BE3EF6-66CB-4FA9-AC77-9335ECEE87EE}" type="presParOf" srcId="{1E62B7A3-7261-464F-8A53-FFC96A22CF79}" destId="{88279D0F-BEB9-4A11-861D-0327C136191A}" srcOrd="3" destOrd="0" presId="urn:microsoft.com/office/officeart/2018/5/layout/IconCircleLabelList"/>
    <dgm:cxn modelId="{2F92D53B-7B1C-42E5-A9D1-481D3F224F75}" type="presParOf" srcId="{38E47847-E10B-459D-8C8C-DDD8B29A2320}" destId="{3616E620-89C9-4775-A003-AC2ED4555C81}" srcOrd="3" destOrd="0" presId="urn:microsoft.com/office/officeart/2018/5/layout/IconCircleLabelList"/>
    <dgm:cxn modelId="{174E1089-8694-4060-90BA-BA25DD46C23A}" type="presParOf" srcId="{38E47847-E10B-459D-8C8C-DDD8B29A2320}" destId="{83DACD99-D0D1-4558-BFAC-B19F07FB53C8}" srcOrd="4" destOrd="0" presId="urn:microsoft.com/office/officeart/2018/5/layout/IconCircleLabelList"/>
    <dgm:cxn modelId="{BBE858B5-7E42-46C6-870A-C1060DC76DD6}" type="presParOf" srcId="{83DACD99-D0D1-4558-BFAC-B19F07FB53C8}" destId="{B8C772E0-1A05-4E6E-89E1-2CE5915ADEAD}" srcOrd="0" destOrd="0" presId="urn:microsoft.com/office/officeart/2018/5/layout/IconCircleLabelList"/>
    <dgm:cxn modelId="{B91E0FA4-0100-427E-B7BF-BA8CF269A17A}" type="presParOf" srcId="{83DACD99-D0D1-4558-BFAC-B19F07FB53C8}" destId="{FF98A729-BD5F-4532-9D1C-397DDD3D3203}" srcOrd="1" destOrd="0" presId="urn:microsoft.com/office/officeart/2018/5/layout/IconCircleLabelList"/>
    <dgm:cxn modelId="{08E716AA-B051-491B-911A-8AED7D605AFB}" type="presParOf" srcId="{83DACD99-D0D1-4558-BFAC-B19F07FB53C8}" destId="{722AFB10-CDB9-45CF-8589-2A62A276F673}" srcOrd="2" destOrd="0" presId="urn:microsoft.com/office/officeart/2018/5/layout/IconCircleLabelList"/>
    <dgm:cxn modelId="{341F5053-52FE-4AEF-9321-B683B220516F}" type="presParOf" srcId="{83DACD99-D0D1-4558-BFAC-B19F07FB53C8}" destId="{C838FEE5-4199-4E61-9F31-45C3CE249BA1}" srcOrd="3" destOrd="0" presId="urn:microsoft.com/office/officeart/2018/5/layout/IconCircleLabelList"/>
    <dgm:cxn modelId="{70474260-119D-4323-9CE0-60CD3B1CD2DE}" type="presParOf" srcId="{38E47847-E10B-459D-8C8C-DDD8B29A2320}" destId="{7B9AC865-38AD-449D-A206-665AE57B4F22}" srcOrd="5" destOrd="0" presId="urn:microsoft.com/office/officeart/2018/5/layout/IconCircleLabelList"/>
    <dgm:cxn modelId="{E0E18825-4833-45F8-991D-66573D41A59E}" type="presParOf" srcId="{38E47847-E10B-459D-8C8C-DDD8B29A2320}" destId="{69A4AD61-B9C0-4D7B-BD41-C036E991ABD6}" srcOrd="6" destOrd="0" presId="urn:microsoft.com/office/officeart/2018/5/layout/IconCircleLabelList"/>
    <dgm:cxn modelId="{5B997513-CF72-4515-BA5C-268A0CBB3C06}" type="presParOf" srcId="{69A4AD61-B9C0-4D7B-BD41-C036E991ABD6}" destId="{C80BBAFE-CE6A-4F53-AC40-EAFA6615CB41}" srcOrd="0" destOrd="0" presId="urn:microsoft.com/office/officeart/2018/5/layout/IconCircleLabelList"/>
    <dgm:cxn modelId="{2F3B3785-3C6B-479B-A731-FFE69F150291}" type="presParOf" srcId="{69A4AD61-B9C0-4D7B-BD41-C036E991ABD6}" destId="{9EFB08B4-D4E8-4C0E-80E7-D4F5D1C6D4D4}" srcOrd="1" destOrd="0" presId="urn:microsoft.com/office/officeart/2018/5/layout/IconCircleLabelList"/>
    <dgm:cxn modelId="{0A3FAF43-EE3E-445C-BF33-6A66DBC9C3FA}" type="presParOf" srcId="{69A4AD61-B9C0-4D7B-BD41-C036E991ABD6}" destId="{E10E9E54-3F59-4458-B53F-DCAAA8C66FC6}" srcOrd="2" destOrd="0" presId="urn:microsoft.com/office/officeart/2018/5/layout/IconCircleLabelList"/>
    <dgm:cxn modelId="{468EB5A5-38C3-4409-B343-84061ED02612}" type="presParOf" srcId="{69A4AD61-B9C0-4D7B-BD41-C036E991ABD6}" destId="{AFF29913-ECC0-4DAF-B36A-63C6481B630E}" srcOrd="3" destOrd="0" presId="urn:microsoft.com/office/officeart/2018/5/layout/IconCircleLabelList"/>
    <dgm:cxn modelId="{8BAE87C6-65C1-46D7-A419-6C600E7C63C1}" type="presParOf" srcId="{38E47847-E10B-459D-8C8C-DDD8B29A2320}" destId="{077AC7B9-99B2-4245-ADD3-07DA6472E84B}" srcOrd="7" destOrd="0" presId="urn:microsoft.com/office/officeart/2018/5/layout/IconCircleLabelList"/>
    <dgm:cxn modelId="{E3F9D11F-7F04-4B18-A288-25DFFD9907DE}" type="presParOf" srcId="{38E47847-E10B-459D-8C8C-DDD8B29A2320}" destId="{690F7A7C-EB68-456C-A4DF-67CC4105B9AF}" srcOrd="8" destOrd="0" presId="urn:microsoft.com/office/officeart/2018/5/layout/IconCircleLabelList"/>
    <dgm:cxn modelId="{FF386CE6-A08A-4718-A308-6E5A1DCE4C36}" type="presParOf" srcId="{690F7A7C-EB68-456C-A4DF-67CC4105B9AF}" destId="{6D70C10D-B5AA-4D86-B237-4E6503F4F550}" srcOrd="0" destOrd="0" presId="urn:microsoft.com/office/officeart/2018/5/layout/IconCircleLabelList"/>
    <dgm:cxn modelId="{1E612229-872C-4130-8767-3A458B0077BE}" type="presParOf" srcId="{690F7A7C-EB68-456C-A4DF-67CC4105B9AF}" destId="{89351762-37D9-4885-BB38-CA009A88ACA5}" srcOrd="1" destOrd="0" presId="urn:microsoft.com/office/officeart/2018/5/layout/IconCircleLabelList"/>
    <dgm:cxn modelId="{481E5449-0C94-48BC-921C-6C90978B5E13}" type="presParOf" srcId="{690F7A7C-EB68-456C-A4DF-67CC4105B9AF}" destId="{EF9B90DA-E367-4FA0-8399-7EF51D3F28B3}" srcOrd="2" destOrd="0" presId="urn:microsoft.com/office/officeart/2018/5/layout/IconCircleLabelList"/>
    <dgm:cxn modelId="{74ECEF2E-8EE5-46EA-BC94-8BD9E256758B}" type="presParOf" srcId="{690F7A7C-EB68-456C-A4DF-67CC4105B9AF}" destId="{3EF23B8E-B485-444A-B1C6-69B21C6CE2D8}" srcOrd="3" destOrd="0" presId="urn:microsoft.com/office/officeart/2018/5/layout/IconCircleLabelList"/>
    <dgm:cxn modelId="{6A5ED3DB-05A0-4CD4-B14E-2ABCA65B4E5F}" type="presParOf" srcId="{38E47847-E10B-459D-8C8C-DDD8B29A2320}" destId="{1616DEFC-8D35-4F36-9E2F-46F6938DA271}" srcOrd="9" destOrd="0" presId="urn:microsoft.com/office/officeart/2018/5/layout/IconCircleLabelList"/>
    <dgm:cxn modelId="{F29DFCA5-1A9C-4759-9B79-A4F70F246A2A}" type="presParOf" srcId="{38E47847-E10B-459D-8C8C-DDD8B29A2320}" destId="{3F640466-407F-4D7E-9C73-59377C3D5538}" srcOrd="10" destOrd="0" presId="urn:microsoft.com/office/officeart/2018/5/layout/IconCircleLabelList"/>
    <dgm:cxn modelId="{ACF47A56-24E3-458A-86B4-66E2357E9B1E}" type="presParOf" srcId="{3F640466-407F-4D7E-9C73-59377C3D5538}" destId="{A56F027D-D416-41AB-849C-94C65F3FD68D}" srcOrd="0" destOrd="0" presId="urn:microsoft.com/office/officeart/2018/5/layout/IconCircleLabelList"/>
    <dgm:cxn modelId="{4469ACDC-2C41-4FE4-A550-5CB6F725EA0D}" type="presParOf" srcId="{3F640466-407F-4D7E-9C73-59377C3D5538}" destId="{5FB510E9-D536-4D0F-A737-3B8DF5220A47}" srcOrd="1" destOrd="0" presId="urn:microsoft.com/office/officeart/2018/5/layout/IconCircleLabelList"/>
    <dgm:cxn modelId="{5936D550-6662-4AA6-A3DC-4E89DF9857C7}" type="presParOf" srcId="{3F640466-407F-4D7E-9C73-59377C3D5538}" destId="{63D787C8-45C3-4588-A6F3-CFE3AECE1E81}" srcOrd="2" destOrd="0" presId="urn:microsoft.com/office/officeart/2018/5/layout/IconCircleLabelList"/>
    <dgm:cxn modelId="{88A7DBA6-B92D-4186-8753-61BCB2D2D87D}" type="presParOf" srcId="{3F640466-407F-4D7E-9C73-59377C3D5538}" destId="{83D22BC3-2A12-48C9-8158-2D6047470F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BC162B-3A62-449C-AA96-F25A8FD87AF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6A28B7-18BA-456C-A2F6-55700A57C7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Usability: Automatic encryption, but hidden verification</a:t>
          </a:r>
        </a:p>
      </dgm:t>
    </dgm:pt>
    <dgm:pt modelId="{94F8CB9D-ACEA-4C84-ADDE-8799BC07BEB7}" type="parTrans" cxnId="{27A0444D-9FC3-4ECE-97FB-8C15B3C3FDDA}">
      <dgm:prSet/>
      <dgm:spPr/>
      <dgm:t>
        <a:bodyPr/>
        <a:lstStyle/>
        <a:p>
          <a:endParaRPr lang="en-US"/>
        </a:p>
      </dgm:t>
    </dgm:pt>
    <dgm:pt modelId="{FECC3B54-AAF4-4859-842A-59C84F45F73A}" type="sibTrans" cxnId="{27A0444D-9FC3-4ECE-97FB-8C15B3C3FDD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26C8FF-0AC5-4870-93F3-65B3316EA8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Learnability: Basic chat easy; advanced features obscure</a:t>
          </a:r>
        </a:p>
      </dgm:t>
    </dgm:pt>
    <dgm:pt modelId="{A76C6E2B-E130-4209-9A5B-EA51112EBFCA}" type="parTrans" cxnId="{2BBA99F5-0D72-4294-B3CA-FE31B2150169}">
      <dgm:prSet/>
      <dgm:spPr/>
      <dgm:t>
        <a:bodyPr/>
        <a:lstStyle/>
        <a:p>
          <a:endParaRPr lang="en-US"/>
        </a:p>
      </dgm:t>
    </dgm:pt>
    <dgm:pt modelId="{3D9FBC00-A975-48F0-A251-76C27882EAC2}" type="sibTrans" cxnId="{2BBA99F5-0D72-4294-B3CA-FE31B215016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EED0754-AD8C-4627-A695-2DC18B6BE5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Memorability: PINs/backups often forgotten</a:t>
          </a:r>
        </a:p>
      </dgm:t>
    </dgm:pt>
    <dgm:pt modelId="{8FFC69B0-C470-471F-ABFB-A2A8ADE1B0C8}" type="parTrans" cxnId="{37453386-19E7-4098-83FB-D3509CCF1DAF}">
      <dgm:prSet/>
      <dgm:spPr/>
      <dgm:t>
        <a:bodyPr/>
        <a:lstStyle/>
        <a:p>
          <a:endParaRPr lang="en-US"/>
        </a:p>
      </dgm:t>
    </dgm:pt>
    <dgm:pt modelId="{231E83F3-F12A-44A4-A331-4967477B3F65}" type="sibTrans" cxnId="{37453386-19E7-4098-83FB-D3509CCF1DA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749389-CAF7-4420-8B7D-41CFD530B7A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Errors: Defaults strong, but recovery confusing</a:t>
          </a:r>
        </a:p>
      </dgm:t>
    </dgm:pt>
    <dgm:pt modelId="{B1226D64-A015-4B53-B8DD-68B44E9AC5E9}" type="parTrans" cxnId="{D99010D8-AE00-40CF-B8CA-7E747C586172}">
      <dgm:prSet/>
      <dgm:spPr/>
      <dgm:t>
        <a:bodyPr/>
        <a:lstStyle/>
        <a:p>
          <a:endParaRPr lang="en-US"/>
        </a:p>
      </dgm:t>
    </dgm:pt>
    <dgm:pt modelId="{28C244B8-45C7-4D18-8E05-E8E6E4443465}" type="sibTrans" cxnId="{D99010D8-AE00-40CF-B8CA-7E747C58617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2813220-B814-4253-917C-2D1A12A8E4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Efficiency: Secure actions quick; verification complex</a:t>
          </a:r>
        </a:p>
      </dgm:t>
    </dgm:pt>
    <dgm:pt modelId="{98BB72EE-48AF-4144-BF80-EFD03644AF63}" type="parTrans" cxnId="{16A3FBD9-E639-4917-A4A2-5679B6A9E5B1}">
      <dgm:prSet/>
      <dgm:spPr/>
      <dgm:t>
        <a:bodyPr/>
        <a:lstStyle/>
        <a:p>
          <a:endParaRPr lang="en-US"/>
        </a:p>
      </dgm:t>
    </dgm:pt>
    <dgm:pt modelId="{8E777162-7FBE-4C96-BAB8-209576FEC38E}" type="sibTrans" cxnId="{16A3FBD9-E639-4917-A4A2-5679B6A9E5B1}">
      <dgm:prSet/>
      <dgm:spPr/>
      <dgm:t>
        <a:bodyPr/>
        <a:lstStyle/>
        <a:p>
          <a:endParaRPr lang="en-US"/>
        </a:p>
      </dgm:t>
    </dgm:pt>
    <dgm:pt modelId="{7A13D6D3-D915-4CCB-9C77-414F8DE657D2}" type="pres">
      <dgm:prSet presAssocID="{EDBC162B-3A62-449C-AA96-F25A8FD87AFB}" presName="root" presStyleCnt="0">
        <dgm:presLayoutVars>
          <dgm:dir/>
          <dgm:resizeHandles val="exact"/>
        </dgm:presLayoutVars>
      </dgm:prSet>
      <dgm:spPr/>
    </dgm:pt>
    <dgm:pt modelId="{32F3819A-4424-494D-A429-419858BD6486}" type="pres">
      <dgm:prSet presAssocID="{EDBC162B-3A62-449C-AA96-F25A8FD87AFB}" presName="container" presStyleCnt="0">
        <dgm:presLayoutVars>
          <dgm:dir/>
          <dgm:resizeHandles val="exact"/>
        </dgm:presLayoutVars>
      </dgm:prSet>
      <dgm:spPr/>
    </dgm:pt>
    <dgm:pt modelId="{A6A7EF04-18B6-450B-9390-E4FDE7334D19}" type="pres">
      <dgm:prSet presAssocID="{4D6A28B7-18BA-456C-A2F6-55700A57C749}" presName="compNode" presStyleCnt="0"/>
      <dgm:spPr/>
    </dgm:pt>
    <dgm:pt modelId="{959800E4-6F7D-4ED6-9286-AD19D554B720}" type="pres">
      <dgm:prSet presAssocID="{4D6A28B7-18BA-456C-A2F6-55700A57C749}" presName="iconBgRect" presStyleLbl="bgShp" presStyleIdx="0" presStyleCnt="5"/>
      <dgm:spPr/>
    </dgm:pt>
    <dgm:pt modelId="{A87B7405-BB58-489C-97B9-BE7BB812E305}" type="pres">
      <dgm:prSet presAssocID="{4D6A28B7-18BA-456C-A2F6-55700A57C74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9D8EF4B-47DA-4A77-9E68-B40F416B383E}" type="pres">
      <dgm:prSet presAssocID="{4D6A28B7-18BA-456C-A2F6-55700A57C749}" presName="spaceRect" presStyleCnt="0"/>
      <dgm:spPr/>
    </dgm:pt>
    <dgm:pt modelId="{FAE99C24-DCA6-40D1-957F-3815851E23C9}" type="pres">
      <dgm:prSet presAssocID="{4D6A28B7-18BA-456C-A2F6-55700A57C749}" presName="textRect" presStyleLbl="revTx" presStyleIdx="0" presStyleCnt="5">
        <dgm:presLayoutVars>
          <dgm:chMax val="1"/>
          <dgm:chPref val="1"/>
        </dgm:presLayoutVars>
      </dgm:prSet>
      <dgm:spPr/>
    </dgm:pt>
    <dgm:pt modelId="{1EFFCC63-99CB-488B-AF1F-5C59AD74A416}" type="pres">
      <dgm:prSet presAssocID="{FECC3B54-AAF4-4859-842A-59C84F45F73A}" presName="sibTrans" presStyleLbl="sibTrans2D1" presStyleIdx="0" presStyleCnt="0"/>
      <dgm:spPr/>
    </dgm:pt>
    <dgm:pt modelId="{632430A4-6A23-4307-9DA4-BF7902392EA1}" type="pres">
      <dgm:prSet presAssocID="{A226C8FF-0AC5-4870-93F3-65B3316EA8FD}" presName="compNode" presStyleCnt="0"/>
      <dgm:spPr/>
    </dgm:pt>
    <dgm:pt modelId="{C2231751-7906-48BE-B377-4D38E7B7BEF0}" type="pres">
      <dgm:prSet presAssocID="{A226C8FF-0AC5-4870-93F3-65B3316EA8FD}" presName="iconBgRect" presStyleLbl="bgShp" presStyleIdx="1" presStyleCnt="5"/>
      <dgm:spPr/>
    </dgm:pt>
    <dgm:pt modelId="{3D008E55-C248-438C-AF44-891322077FA5}" type="pres">
      <dgm:prSet presAssocID="{A226C8FF-0AC5-4870-93F3-65B3316EA8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2906C530-1312-4F17-AA0D-7BCB446871F5}" type="pres">
      <dgm:prSet presAssocID="{A226C8FF-0AC5-4870-93F3-65B3316EA8FD}" presName="spaceRect" presStyleCnt="0"/>
      <dgm:spPr/>
    </dgm:pt>
    <dgm:pt modelId="{80A8F772-71B4-4257-A5CB-772AF7D3B642}" type="pres">
      <dgm:prSet presAssocID="{A226C8FF-0AC5-4870-93F3-65B3316EA8FD}" presName="textRect" presStyleLbl="revTx" presStyleIdx="1" presStyleCnt="5">
        <dgm:presLayoutVars>
          <dgm:chMax val="1"/>
          <dgm:chPref val="1"/>
        </dgm:presLayoutVars>
      </dgm:prSet>
      <dgm:spPr/>
    </dgm:pt>
    <dgm:pt modelId="{5E13B7D9-5A97-41EB-A789-268CADC3F65E}" type="pres">
      <dgm:prSet presAssocID="{3D9FBC00-A975-48F0-A251-76C27882EAC2}" presName="sibTrans" presStyleLbl="sibTrans2D1" presStyleIdx="0" presStyleCnt="0"/>
      <dgm:spPr/>
    </dgm:pt>
    <dgm:pt modelId="{2D86C922-4DA1-4704-8D66-87E9B8863D06}" type="pres">
      <dgm:prSet presAssocID="{EEED0754-AD8C-4627-A695-2DC18B6BE549}" presName="compNode" presStyleCnt="0"/>
      <dgm:spPr/>
    </dgm:pt>
    <dgm:pt modelId="{1F718178-8A46-419F-AA14-DDDF60169480}" type="pres">
      <dgm:prSet presAssocID="{EEED0754-AD8C-4627-A695-2DC18B6BE549}" presName="iconBgRect" presStyleLbl="bgShp" presStyleIdx="2" presStyleCnt="5"/>
      <dgm:spPr/>
    </dgm:pt>
    <dgm:pt modelId="{17BB6F57-FD9B-4BEB-98E9-CB635E7183C6}" type="pres">
      <dgm:prSet presAssocID="{EEED0754-AD8C-4627-A695-2DC18B6BE54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CF00E28D-7693-4E7C-871C-71C3F1F3EBDA}" type="pres">
      <dgm:prSet presAssocID="{EEED0754-AD8C-4627-A695-2DC18B6BE549}" presName="spaceRect" presStyleCnt="0"/>
      <dgm:spPr/>
    </dgm:pt>
    <dgm:pt modelId="{5020B492-5ABF-47D4-BDCB-2E314FCC0B49}" type="pres">
      <dgm:prSet presAssocID="{EEED0754-AD8C-4627-A695-2DC18B6BE549}" presName="textRect" presStyleLbl="revTx" presStyleIdx="2" presStyleCnt="5">
        <dgm:presLayoutVars>
          <dgm:chMax val="1"/>
          <dgm:chPref val="1"/>
        </dgm:presLayoutVars>
      </dgm:prSet>
      <dgm:spPr/>
    </dgm:pt>
    <dgm:pt modelId="{F75C18F9-5A7E-4CB0-BD4C-7EFD581D1495}" type="pres">
      <dgm:prSet presAssocID="{231E83F3-F12A-44A4-A331-4967477B3F65}" presName="sibTrans" presStyleLbl="sibTrans2D1" presStyleIdx="0" presStyleCnt="0"/>
      <dgm:spPr/>
    </dgm:pt>
    <dgm:pt modelId="{62DD78B1-5BDD-49CE-916A-97355A89C894}" type="pres">
      <dgm:prSet presAssocID="{DB749389-CAF7-4420-8B7D-41CFD530B7AA}" presName="compNode" presStyleCnt="0"/>
      <dgm:spPr/>
    </dgm:pt>
    <dgm:pt modelId="{9EC15A33-D430-46FF-B9B6-055DA4610769}" type="pres">
      <dgm:prSet presAssocID="{DB749389-CAF7-4420-8B7D-41CFD530B7AA}" presName="iconBgRect" presStyleLbl="bgShp" presStyleIdx="3" presStyleCnt="5"/>
      <dgm:spPr/>
    </dgm:pt>
    <dgm:pt modelId="{110388A9-AA5F-4A80-9214-E292601D1AB5}" type="pres">
      <dgm:prSet presAssocID="{DB749389-CAF7-4420-8B7D-41CFD530B7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D9B463B-E84E-43B2-A57D-8870AA107C2D}" type="pres">
      <dgm:prSet presAssocID="{DB749389-CAF7-4420-8B7D-41CFD530B7AA}" presName="spaceRect" presStyleCnt="0"/>
      <dgm:spPr/>
    </dgm:pt>
    <dgm:pt modelId="{078F9676-249D-47A5-B0D7-46BCB6F9C5D8}" type="pres">
      <dgm:prSet presAssocID="{DB749389-CAF7-4420-8B7D-41CFD530B7AA}" presName="textRect" presStyleLbl="revTx" presStyleIdx="3" presStyleCnt="5">
        <dgm:presLayoutVars>
          <dgm:chMax val="1"/>
          <dgm:chPref val="1"/>
        </dgm:presLayoutVars>
      </dgm:prSet>
      <dgm:spPr/>
    </dgm:pt>
    <dgm:pt modelId="{00050BD5-BDA2-41C7-80FA-BAA288D545FA}" type="pres">
      <dgm:prSet presAssocID="{28C244B8-45C7-4D18-8E05-E8E6E4443465}" presName="sibTrans" presStyleLbl="sibTrans2D1" presStyleIdx="0" presStyleCnt="0"/>
      <dgm:spPr/>
    </dgm:pt>
    <dgm:pt modelId="{C3827368-0C4A-4480-8973-47BB884D5296}" type="pres">
      <dgm:prSet presAssocID="{A2813220-B814-4253-917C-2D1A12A8E416}" presName="compNode" presStyleCnt="0"/>
      <dgm:spPr/>
    </dgm:pt>
    <dgm:pt modelId="{C398E38A-3E75-4595-A457-20EDF5A003BF}" type="pres">
      <dgm:prSet presAssocID="{A2813220-B814-4253-917C-2D1A12A8E416}" presName="iconBgRect" presStyleLbl="bgShp" presStyleIdx="4" presStyleCnt="5"/>
      <dgm:spPr/>
    </dgm:pt>
    <dgm:pt modelId="{C1EC05B7-2848-461A-BFD9-13BAC82E3825}" type="pres">
      <dgm:prSet presAssocID="{A2813220-B814-4253-917C-2D1A12A8E41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10E1C3F-89C7-4F82-A44E-EDC7F3F7A0A8}" type="pres">
      <dgm:prSet presAssocID="{A2813220-B814-4253-917C-2D1A12A8E416}" presName="spaceRect" presStyleCnt="0"/>
      <dgm:spPr/>
    </dgm:pt>
    <dgm:pt modelId="{DE44051F-B8EA-4784-A808-52C808D5CDCF}" type="pres">
      <dgm:prSet presAssocID="{A2813220-B814-4253-917C-2D1A12A8E41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3C48617-2704-432D-8C0E-91CA68B8C8BE}" type="presOf" srcId="{EEED0754-AD8C-4627-A695-2DC18B6BE549}" destId="{5020B492-5ABF-47D4-BDCB-2E314FCC0B49}" srcOrd="0" destOrd="0" presId="urn:microsoft.com/office/officeart/2018/2/layout/IconCircleList"/>
    <dgm:cxn modelId="{A5E18D2C-BD8F-4D91-84BF-63338F0E33FD}" type="presOf" srcId="{231E83F3-F12A-44A4-A331-4967477B3F65}" destId="{F75C18F9-5A7E-4CB0-BD4C-7EFD581D1495}" srcOrd="0" destOrd="0" presId="urn:microsoft.com/office/officeart/2018/2/layout/IconCircleList"/>
    <dgm:cxn modelId="{328DB73B-8D04-4B51-BF00-B9B28B2F23C8}" type="presOf" srcId="{A2813220-B814-4253-917C-2D1A12A8E416}" destId="{DE44051F-B8EA-4784-A808-52C808D5CDCF}" srcOrd="0" destOrd="0" presId="urn:microsoft.com/office/officeart/2018/2/layout/IconCircleList"/>
    <dgm:cxn modelId="{27A0444D-9FC3-4ECE-97FB-8C15B3C3FDDA}" srcId="{EDBC162B-3A62-449C-AA96-F25A8FD87AFB}" destId="{4D6A28B7-18BA-456C-A2F6-55700A57C749}" srcOrd="0" destOrd="0" parTransId="{94F8CB9D-ACEA-4C84-ADDE-8799BC07BEB7}" sibTransId="{FECC3B54-AAF4-4859-842A-59C84F45F73A}"/>
    <dgm:cxn modelId="{B8BE787C-3C4D-4617-A16A-A9030451768E}" type="presOf" srcId="{3D9FBC00-A975-48F0-A251-76C27882EAC2}" destId="{5E13B7D9-5A97-41EB-A789-268CADC3F65E}" srcOrd="0" destOrd="0" presId="urn:microsoft.com/office/officeart/2018/2/layout/IconCircleList"/>
    <dgm:cxn modelId="{F7E8FC7F-B396-43A6-918B-5C68E6E22C61}" type="presOf" srcId="{EDBC162B-3A62-449C-AA96-F25A8FD87AFB}" destId="{7A13D6D3-D915-4CCB-9C77-414F8DE657D2}" srcOrd="0" destOrd="0" presId="urn:microsoft.com/office/officeart/2018/2/layout/IconCircleList"/>
    <dgm:cxn modelId="{827AB085-1D76-47ED-BFEC-BDB5B60466FD}" type="presOf" srcId="{DB749389-CAF7-4420-8B7D-41CFD530B7AA}" destId="{078F9676-249D-47A5-B0D7-46BCB6F9C5D8}" srcOrd="0" destOrd="0" presId="urn:microsoft.com/office/officeart/2018/2/layout/IconCircleList"/>
    <dgm:cxn modelId="{37453386-19E7-4098-83FB-D3509CCF1DAF}" srcId="{EDBC162B-3A62-449C-AA96-F25A8FD87AFB}" destId="{EEED0754-AD8C-4627-A695-2DC18B6BE549}" srcOrd="2" destOrd="0" parTransId="{8FFC69B0-C470-471F-ABFB-A2A8ADE1B0C8}" sibTransId="{231E83F3-F12A-44A4-A331-4967477B3F65}"/>
    <dgm:cxn modelId="{92C6A0C5-DF98-473C-8FAD-10372DD77CD9}" type="presOf" srcId="{28C244B8-45C7-4D18-8E05-E8E6E4443465}" destId="{00050BD5-BDA2-41C7-80FA-BAA288D545FA}" srcOrd="0" destOrd="0" presId="urn:microsoft.com/office/officeart/2018/2/layout/IconCircleList"/>
    <dgm:cxn modelId="{ABD897C8-B57F-45DF-B5F9-C4ED712D91A5}" type="presOf" srcId="{A226C8FF-0AC5-4870-93F3-65B3316EA8FD}" destId="{80A8F772-71B4-4257-A5CB-772AF7D3B642}" srcOrd="0" destOrd="0" presId="urn:microsoft.com/office/officeart/2018/2/layout/IconCircleList"/>
    <dgm:cxn modelId="{D99010D8-AE00-40CF-B8CA-7E747C586172}" srcId="{EDBC162B-3A62-449C-AA96-F25A8FD87AFB}" destId="{DB749389-CAF7-4420-8B7D-41CFD530B7AA}" srcOrd="3" destOrd="0" parTransId="{B1226D64-A015-4B53-B8DD-68B44E9AC5E9}" sibTransId="{28C244B8-45C7-4D18-8E05-E8E6E4443465}"/>
    <dgm:cxn modelId="{16A3FBD9-E639-4917-A4A2-5679B6A9E5B1}" srcId="{EDBC162B-3A62-449C-AA96-F25A8FD87AFB}" destId="{A2813220-B814-4253-917C-2D1A12A8E416}" srcOrd="4" destOrd="0" parTransId="{98BB72EE-48AF-4144-BF80-EFD03644AF63}" sibTransId="{8E777162-7FBE-4C96-BAB8-209576FEC38E}"/>
    <dgm:cxn modelId="{B4C953DB-930E-4BAB-ABE3-D4765FB9FF92}" type="presOf" srcId="{4D6A28B7-18BA-456C-A2F6-55700A57C749}" destId="{FAE99C24-DCA6-40D1-957F-3815851E23C9}" srcOrd="0" destOrd="0" presId="urn:microsoft.com/office/officeart/2018/2/layout/IconCircleList"/>
    <dgm:cxn modelId="{430B6FF5-52C9-4B6F-8DA1-83D64DE24B56}" type="presOf" srcId="{FECC3B54-AAF4-4859-842A-59C84F45F73A}" destId="{1EFFCC63-99CB-488B-AF1F-5C59AD74A416}" srcOrd="0" destOrd="0" presId="urn:microsoft.com/office/officeart/2018/2/layout/IconCircleList"/>
    <dgm:cxn modelId="{2BBA99F5-0D72-4294-B3CA-FE31B2150169}" srcId="{EDBC162B-3A62-449C-AA96-F25A8FD87AFB}" destId="{A226C8FF-0AC5-4870-93F3-65B3316EA8FD}" srcOrd="1" destOrd="0" parTransId="{A76C6E2B-E130-4209-9A5B-EA51112EBFCA}" sibTransId="{3D9FBC00-A975-48F0-A251-76C27882EAC2}"/>
    <dgm:cxn modelId="{94B4293C-C58C-44A7-83BB-FD0FA256EBFC}" type="presParOf" srcId="{7A13D6D3-D915-4CCB-9C77-414F8DE657D2}" destId="{32F3819A-4424-494D-A429-419858BD6486}" srcOrd="0" destOrd="0" presId="urn:microsoft.com/office/officeart/2018/2/layout/IconCircleList"/>
    <dgm:cxn modelId="{D34C3650-02C3-4894-B11F-CCBB9258858E}" type="presParOf" srcId="{32F3819A-4424-494D-A429-419858BD6486}" destId="{A6A7EF04-18B6-450B-9390-E4FDE7334D19}" srcOrd="0" destOrd="0" presId="urn:microsoft.com/office/officeart/2018/2/layout/IconCircleList"/>
    <dgm:cxn modelId="{92BA4A4A-1C4C-48A1-9CAA-5BDE3A8BAEE5}" type="presParOf" srcId="{A6A7EF04-18B6-450B-9390-E4FDE7334D19}" destId="{959800E4-6F7D-4ED6-9286-AD19D554B720}" srcOrd="0" destOrd="0" presId="urn:microsoft.com/office/officeart/2018/2/layout/IconCircleList"/>
    <dgm:cxn modelId="{4DEF084A-F3DC-4F23-8640-1950F07839D5}" type="presParOf" srcId="{A6A7EF04-18B6-450B-9390-E4FDE7334D19}" destId="{A87B7405-BB58-489C-97B9-BE7BB812E305}" srcOrd="1" destOrd="0" presId="urn:microsoft.com/office/officeart/2018/2/layout/IconCircleList"/>
    <dgm:cxn modelId="{38D64DF6-352D-4DEC-B835-1A8C0AA21103}" type="presParOf" srcId="{A6A7EF04-18B6-450B-9390-E4FDE7334D19}" destId="{79D8EF4B-47DA-4A77-9E68-B40F416B383E}" srcOrd="2" destOrd="0" presId="urn:microsoft.com/office/officeart/2018/2/layout/IconCircleList"/>
    <dgm:cxn modelId="{7F607683-5A0C-4AB0-90F0-2362D597F48E}" type="presParOf" srcId="{A6A7EF04-18B6-450B-9390-E4FDE7334D19}" destId="{FAE99C24-DCA6-40D1-957F-3815851E23C9}" srcOrd="3" destOrd="0" presId="urn:microsoft.com/office/officeart/2018/2/layout/IconCircleList"/>
    <dgm:cxn modelId="{2F9F031A-367B-483A-A373-7F89EEECF373}" type="presParOf" srcId="{32F3819A-4424-494D-A429-419858BD6486}" destId="{1EFFCC63-99CB-488B-AF1F-5C59AD74A416}" srcOrd="1" destOrd="0" presId="urn:microsoft.com/office/officeart/2018/2/layout/IconCircleList"/>
    <dgm:cxn modelId="{86743681-42A3-4F86-8AD9-6A5223538B9F}" type="presParOf" srcId="{32F3819A-4424-494D-A429-419858BD6486}" destId="{632430A4-6A23-4307-9DA4-BF7902392EA1}" srcOrd="2" destOrd="0" presId="urn:microsoft.com/office/officeart/2018/2/layout/IconCircleList"/>
    <dgm:cxn modelId="{CBEF4CE8-F1E1-43D6-8591-94FFD2DE7AA0}" type="presParOf" srcId="{632430A4-6A23-4307-9DA4-BF7902392EA1}" destId="{C2231751-7906-48BE-B377-4D38E7B7BEF0}" srcOrd="0" destOrd="0" presId="urn:microsoft.com/office/officeart/2018/2/layout/IconCircleList"/>
    <dgm:cxn modelId="{E4F6B197-1AEC-4293-A873-C6BE2A4D934F}" type="presParOf" srcId="{632430A4-6A23-4307-9DA4-BF7902392EA1}" destId="{3D008E55-C248-438C-AF44-891322077FA5}" srcOrd="1" destOrd="0" presId="urn:microsoft.com/office/officeart/2018/2/layout/IconCircleList"/>
    <dgm:cxn modelId="{5083FF2C-60B3-40C5-9EE4-BB9805000CBE}" type="presParOf" srcId="{632430A4-6A23-4307-9DA4-BF7902392EA1}" destId="{2906C530-1312-4F17-AA0D-7BCB446871F5}" srcOrd="2" destOrd="0" presId="urn:microsoft.com/office/officeart/2018/2/layout/IconCircleList"/>
    <dgm:cxn modelId="{690B0DCC-95B7-4391-ACD8-5CE55CE4EFD2}" type="presParOf" srcId="{632430A4-6A23-4307-9DA4-BF7902392EA1}" destId="{80A8F772-71B4-4257-A5CB-772AF7D3B642}" srcOrd="3" destOrd="0" presId="urn:microsoft.com/office/officeart/2018/2/layout/IconCircleList"/>
    <dgm:cxn modelId="{24B79FF8-945C-432D-B706-AD968BDB9E87}" type="presParOf" srcId="{32F3819A-4424-494D-A429-419858BD6486}" destId="{5E13B7D9-5A97-41EB-A789-268CADC3F65E}" srcOrd="3" destOrd="0" presId="urn:microsoft.com/office/officeart/2018/2/layout/IconCircleList"/>
    <dgm:cxn modelId="{E5FF517B-6003-42EB-95D1-26674544FCFD}" type="presParOf" srcId="{32F3819A-4424-494D-A429-419858BD6486}" destId="{2D86C922-4DA1-4704-8D66-87E9B8863D06}" srcOrd="4" destOrd="0" presId="urn:microsoft.com/office/officeart/2018/2/layout/IconCircleList"/>
    <dgm:cxn modelId="{4080ADED-57F0-4398-9B89-429B0714ACFC}" type="presParOf" srcId="{2D86C922-4DA1-4704-8D66-87E9B8863D06}" destId="{1F718178-8A46-419F-AA14-DDDF60169480}" srcOrd="0" destOrd="0" presId="urn:microsoft.com/office/officeart/2018/2/layout/IconCircleList"/>
    <dgm:cxn modelId="{628BB3DD-8AAF-4A6F-8F4C-3C445B19347E}" type="presParOf" srcId="{2D86C922-4DA1-4704-8D66-87E9B8863D06}" destId="{17BB6F57-FD9B-4BEB-98E9-CB635E7183C6}" srcOrd="1" destOrd="0" presId="urn:microsoft.com/office/officeart/2018/2/layout/IconCircleList"/>
    <dgm:cxn modelId="{13F00399-9948-42F4-B04E-EAC39903FE47}" type="presParOf" srcId="{2D86C922-4DA1-4704-8D66-87E9B8863D06}" destId="{CF00E28D-7693-4E7C-871C-71C3F1F3EBDA}" srcOrd="2" destOrd="0" presId="urn:microsoft.com/office/officeart/2018/2/layout/IconCircleList"/>
    <dgm:cxn modelId="{6BFB611E-912B-45D4-8EE7-B2694C8657EB}" type="presParOf" srcId="{2D86C922-4DA1-4704-8D66-87E9B8863D06}" destId="{5020B492-5ABF-47D4-BDCB-2E314FCC0B49}" srcOrd="3" destOrd="0" presId="urn:microsoft.com/office/officeart/2018/2/layout/IconCircleList"/>
    <dgm:cxn modelId="{3EACD57A-89D1-4677-AF89-341259FC9755}" type="presParOf" srcId="{32F3819A-4424-494D-A429-419858BD6486}" destId="{F75C18F9-5A7E-4CB0-BD4C-7EFD581D1495}" srcOrd="5" destOrd="0" presId="urn:microsoft.com/office/officeart/2018/2/layout/IconCircleList"/>
    <dgm:cxn modelId="{E44F84B4-7C26-4D61-90AF-A8DC48B6800B}" type="presParOf" srcId="{32F3819A-4424-494D-A429-419858BD6486}" destId="{62DD78B1-5BDD-49CE-916A-97355A89C894}" srcOrd="6" destOrd="0" presId="urn:microsoft.com/office/officeart/2018/2/layout/IconCircleList"/>
    <dgm:cxn modelId="{2B237B16-AF33-45E2-85ED-99ED879708CD}" type="presParOf" srcId="{62DD78B1-5BDD-49CE-916A-97355A89C894}" destId="{9EC15A33-D430-46FF-B9B6-055DA4610769}" srcOrd="0" destOrd="0" presId="urn:microsoft.com/office/officeart/2018/2/layout/IconCircleList"/>
    <dgm:cxn modelId="{C7184F80-99D1-4127-ABFE-ACDE433105F1}" type="presParOf" srcId="{62DD78B1-5BDD-49CE-916A-97355A89C894}" destId="{110388A9-AA5F-4A80-9214-E292601D1AB5}" srcOrd="1" destOrd="0" presId="urn:microsoft.com/office/officeart/2018/2/layout/IconCircleList"/>
    <dgm:cxn modelId="{469D0028-4C85-4AB9-8225-272E6F6DDC5E}" type="presParOf" srcId="{62DD78B1-5BDD-49CE-916A-97355A89C894}" destId="{6D9B463B-E84E-43B2-A57D-8870AA107C2D}" srcOrd="2" destOrd="0" presId="urn:microsoft.com/office/officeart/2018/2/layout/IconCircleList"/>
    <dgm:cxn modelId="{9B0A741D-DA4E-4B05-B64C-6968A32EC500}" type="presParOf" srcId="{62DD78B1-5BDD-49CE-916A-97355A89C894}" destId="{078F9676-249D-47A5-B0D7-46BCB6F9C5D8}" srcOrd="3" destOrd="0" presId="urn:microsoft.com/office/officeart/2018/2/layout/IconCircleList"/>
    <dgm:cxn modelId="{BFC9D24F-6166-4B04-AE95-26E3389517AF}" type="presParOf" srcId="{32F3819A-4424-494D-A429-419858BD6486}" destId="{00050BD5-BDA2-41C7-80FA-BAA288D545FA}" srcOrd="7" destOrd="0" presId="urn:microsoft.com/office/officeart/2018/2/layout/IconCircleList"/>
    <dgm:cxn modelId="{0AFD36E9-4876-4197-8993-418D733BF097}" type="presParOf" srcId="{32F3819A-4424-494D-A429-419858BD6486}" destId="{C3827368-0C4A-4480-8973-47BB884D5296}" srcOrd="8" destOrd="0" presId="urn:microsoft.com/office/officeart/2018/2/layout/IconCircleList"/>
    <dgm:cxn modelId="{42D7C990-6DEA-4D3D-AF92-A8606DCAAB47}" type="presParOf" srcId="{C3827368-0C4A-4480-8973-47BB884D5296}" destId="{C398E38A-3E75-4595-A457-20EDF5A003BF}" srcOrd="0" destOrd="0" presId="urn:microsoft.com/office/officeart/2018/2/layout/IconCircleList"/>
    <dgm:cxn modelId="{2A8CC3C2-DBF6-4FDF-BC3E-DB738E58B2F2}" type="presParOf" srcId="{C3827368-0C4A-4480-8973-47BB884D5296}" destId="{C1EC05B7-2848-461A-BFD9-13BAC82E3825}" srcOrd="1" destOrd="0" presId="urn:microsoft.com/office/officeart/2018/2/layout/IconCircleList"/>
    <dgm:cxn modelId="{CBD32D21-184D-4966-9816-446EA33587D8}" type="presParOf" srcId="{C3827368-0C4A-4480-8973-47BB884D5296}" destId="{D10E1C3F-89C7-4F82-A44E-EDC7F3F7A0A8}" srcOrd="2" destOrd="0" presId="urn:microsoft.com/office/officeart/2018/2/layout/IconCircleList"/>
    <dgm:cxn modelId="{D9E29293-CD67-4E9E-98FC-8DD26217DAC2}" type="presParOf" srcId="{C3827368-0C4A-4480-8973-47BB884D5296}" destId="{DE44051F-B8EA-4784-A808-52C808D5CDC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6736B1C-9262-4AC8-B681-EAC8234044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F99C9AA-4121-4D6C-A702-6B9C5034112B}">
      <dgm:prSet/>
      <dgm:spPr/>
      <dgm:t>
        <a:bodyPr/>
        <a:lstStyle/>
        <a:p>
          <a:r>
            <a:rPr lang="en-US"/>
            <a:t>Balancing usability &amp; security prevents workarounds</a:t>
          </a:r>
        </a:p>
      </dgm:t>
    </dgm:pt>
    <dgm:pt modelId="{44DEBA10-E5EE-4FA0-8D98-42CF6394B917}" type="parTrans" cxnId="{854725D0-0362-4827-9289-A8279887DBE2}">
      <dgm:prSet/>
      <dgm:spPr/>
      <dgm:t>
        <a:bodyPr/>
        <a:lstStyle/>
        <a:p>
          <a:endParaRPr lang="en-US"/>
        </a:p>
      </dgm:t>
    </dgm:pt>
    <dgm:pt modelId="{EC613653-B48D-480A-AD34-2A4990F49228}" type="sibTrans" cxnId="{854725D0-0362-4827-9289-A8279887DBE2}">
      <dgm:prSet/>
      <dgm:spPr/>
      <dgm:t>
        <a:bodyPr/>
        <a:lstStyle/>
        <a:p>
          <a:endParaRPr lang="en-US"/>
        </a:p>
      </dgm:t>
    </dgm:pt>
    <dgm:pt modelId="{84F95BB1-8FDA-4345-A4C7-97199A16FC5E}">
      <dgm:prSet/>
      <dgm:spPr/>
      <dgm:t>
        <a:bodyPr/>
        <a:lstStyle/>
        <a:p>
          <a:r>
            <a:rPr lang="en-US"/>
            <a:t>HCI principles make secure behavior natural</a:t>
          </a:r>
        </a:p>
      </dgm:t>
    </dgm:pt>
    <dgm:pt modelId="{8DF4D38C-2B7C-45F0-9F8E-339F2A50FEE5}" type="parTrans" cxnId="{00A25391-1636-4949-BE4B-F7835CEB638F}">
      <dgm:prSet/>
      <dgm:spPr/>
      <dgm:t>
        <a:bodyPr/>
        <a:lstStyle/>
        <a:p>
          <a:endParaRPr lang="en-US"/>
        </a:p>
      </dgm:t>
    </dgm:pt>
    <dgm:pt modelId="{FDA26A20-4E51-4B37-A4B6-A632B8E1891D}" type="sibTrans" cxnId="{00A25391-1636-4949-BE4B-F7835CEB638F}">
      <dgm:prSet/>
      <dgm:spPr/>
      <dgm:t>
        <a:bodyPr/>
        <a:lstStyle/>
        <a:p>
          <a:endParaRPr lang="en-US"/>
        </a:p>
      </dgm:t>
    </dgm:pt>
    <dgm:pt modelId="{512972EA-5925-47DD-8375-BA59491AC808}">
      <dgm:prSet/>
      <dgm:spPr/>
      <dgm:t>
        <a:bodyPr/>
        <a:lstStyle/>
        <a:p>
          <a:r>
            <a:rPr lang="en-US"/>
            <a:t>Designers should prioritize defaults, reduce burden, and add just-in-time education</a:t>
          </a:r>
        </a:p>
      </dgm:t>
    </dgm:pt>
    <dgm:pt modelId="{2CB2F087-E15E-405F-846E-7AC5C4346BBB}" type="parTrans" cxnId="{DBF434CB-2785-4EB1-A6A5-1BD51F2F64CD}">
      <dgm:prSet/>
      <dgm:spPr/>
      <dgm:t>
        <a:bodyPr/>
        <a:lstStyle/>
        <a:p>
          <a:endParaRPr lang="en-US"/>
        </a:p>
      </dgm:t>
    </dgm:pt>
    <dgm:pt modelId="{E1F34726-9F53-4FAE-ACBF-16203EC85BBB}" type="sibTrans" cxnId="{DBF434CB-2785-4EB1-A6A5-1BD51F2F64CD}">
      <dgm:prSet/>
      <dgm:spPr/>
      <dgm:t>
        <a:bodyPr/>
        <a:lstStyle/>
        <a:p>
          <a:endParaRPr lang="en-US"/>
        </a:p>
      </dgm:t>
    </dgm:pt>
    <dgm:pt modelId="{D0C8384D-89D8-4C34-A093-104B88B1B883}" type="pres">
      <dgm:prSet presAssocID="{06736B1C-9262-4AC8-B681-EAC8234044E8}" presName="root" presStyleCnt="0">
        <dgm:presLayoutVars>
          <dgm:dir/>
          <dgm:resizeHandles val="exact"/>
        </dgm:presLayoutVars>
      </dgm:prSet>
      <dgm:spPr/>
    </dgm:pt>
    <dgm:pt modelId="{5A6B1872-9484-4D50-84D7-7ED5B01A289F}" type="pres">
      <dgm:prSet presAssocID="{4F99C9AA-4121-4D6C-A702-6B9C5034112B}" presName="compNode" presStyleCnt="0"/>
      <dgm:spPr/>
    </dgm:pt>
    <dgm:pt modelId="{F3CF3A43-9C5A-401D-8E15-C57E64F987B6}" type="pres">
      <dgm:prSet presAssocID="{4F99C9AA-4121-4D6C-A702-6B9C503411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6A02DCC-62D2-426A-81C2-64BB0CE4682D}" type="pres">
      <dgm:prSet presAssocID="{4F99C9AA-4121-4D6C-A702-6B9C5034112B}" presName="spaceRect" presStyleCnt="0"/>
      <dgm:spPr/>
    </dgm:pt>
    <dgm:pt modelId="{3ECFC98D-7085-4EF4-98BD-B64E98037736}" type="pres">
      <dgm:prSet presAssocID="{4F99C9AA-4121-4D6C-A702-6B9C5034112B}" presName="textRect" presStyleLbl="revTx" presStyleIdx="0" presStyleCnt="3">
        <dgm:presLayoutVars>
          <dgm:chMax val="1"/>
          <dgm:chPref val="1"/>
        </dgm:presLayoutVars>
      </dgm:prSet>
      <dgm:spPr/>
    </dgm:pt>
    <dgm:pt modelId="{37A6F03A-7221-4DF3-BA2D-1147AAF392FA}" type="pres">
      <dgm:prSet presAssocID="{EC613653-B48D-480A-AD34-2A4990F49228}" presName="sibTrans" presStyleCnt="0"/>
      <dgm:spPr/>
    </dgm:pt>
    <dgm:pt modelId="{E0EBDC48-E2B1-403C-A590-D121BD7798D2}" type="pres">
      <dgm:prSet presAssocID="{84F95BB1-8FDA-4345-A4C7-97199A16FC5E}" presName="compNode" presStyleCnt="0"/>
      <dgm:spPr/>
    </dgm:pt>
    <dgm:pt modelId="{BBD23DF0-28E6-410E-8113-30A1809A61CC}" type="pres">
      <dgm:prSet presAssocID="{84F95BB1-8FDA-4345-A4C7-97199A16FC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FAF3A66-8B23-4C88-A784-7D0991C9EB71}" type="pres">
      <dgm:prSet presAssocID="{84F95BB1-8FDA-4345-A4C7-97199A16FC5E}" presName="spaceRect" presStyleCnt="0"/>
      <dgm:spPr/>
    </dgm:pt>
    <dgm:pt modelId="{4A5A62D3-615E-4FCB-A153-717CB334196E}" type="pres">
      <dgm:prSet presAssocID="{84F95BB1-8FDA-4345-A4C7-97199A16FC5E}" presName="textRect" presStyleLbl="revTx" presStyleIdx="1" presStyleCnt="3">
        <dgm:presLayoutVars>
          <dgm:chMax val="1"/>
          <dgm:chPref val="1"/>
        </dgm:presLayoutVars>
      </dgm:prSet>
      <dgm:spPr/>
    </dgm:pt>
    <dgm:pt modelId="{379CE0DE-A5B1-4CAA-AE5A-28454C17EC8F}" type="pres">
      <dgm:prSet presAssocID="{FDA26A20-4E51-4B37-A4B6-A632B8E1891D}" presName="sibTrans" presStyleCnt="0"/>
      <dgm:spPr/>
    </dgm:pt>
    <dgm:pt modelId="{CFA0EE08-BE7C-4744-908B-CA97AF3ADED2}" type="pres">
      <dgm:prSet presAssocID="{512972EA-5925-47DD-8375-BA59491AC808}" presName="compNode" presStyleCnt="0"/>
      <dgm:spPr/>
    </dgm:pt>
    <dgm:pt modelId="{28BA8790-4559-4C12-9C49-4724BD40A76E}" type="pres">
      <dgm:prSet presAssocID="{512972EA-5925-47DD-8375-BA59491AC8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F3B406FF-B2C9-469A-B444-E773FBE2E40E}" type="pres">
      <dgm:prSet presAssocID="{512972EA-5925-47DD-8375-BA59491AC808}" presName="spaceRect" presStyleCnt="0"/>
      <dgm:spPr/>
    </dgm:pt>
    <dgm:pt modelId="{355F8292-9543-4F53-B9BB-C618783F194F}" type="pres">
      <dgm:prSet presAssocID="{512972EA-5925-47DD-8375-BA59491AC8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0A25391-1636-4949-BE4B-F7835CEB638F}" srcId="{06736B1C-9262-4AC8-B681-EAC8234044E8}" destId="{84F95BB1-8FDA-4345-A4C7-97199A16FC5E}" srcOrd="1" destOrd="0" parTransId="{8DF4D38C-2B7C-45F0-9F8E-339F2A50FEE5}" sibTransId="{FDA26A20-4E51-4B37-A4B6-A632B8E1891D}"/>
    <dgm:cxn modelId="{3B42FDA7-22B2-4E4A-BCA8-46343959985F}" type="presOf" srcId="{512972EA-5925-47DD-8375-BA59491AC808}" destId="{355F8292-9543-4F53-B9BB-C618783F194F}" srcOrd="0" destOrd="0" presId="urn:microsoft.com/office/officeart/2018/2/layout/IconLabelList"/>
    <dgm:cxn modelId="{BEDB2BAE-4FE1-4803-8EC6-4B2A2543A949}" type="presOf" srcId="{4F99C9AA-4121-4D6C-A702-6B9C5034112B}" destId="{3ECFC98D-7085-4EF4-98BD-B64E98037736}" srcOrd="0" destOrd="0" presId="urn:microsoft.com/office/officeart/2018/2/layout/IconLabelList"/>
    <dgm:cxn modelId="{DBF434CB-2785-4EB1-A6A5-1BD51F2F64CD}" srcId="{06736B1C-9262-4AC8-B681-EAC8234044E8}" destId="{512972EA-5925-47DD-8375-BA59491AC808}" srcOrd="2" destOrd="0" parTransId="{2CB2F087-E15E-405F-846E-7AC5C4346BBB}" sibTransId="{E1F34726-9F53-4FAE-ACBF-16203EC85BBB}"/>
    <dgm:cxn modelId="{854725D0-0362-4827-9289-A8279887DBE2}" srcId="{06736B1C-9262-4AC8-B681-EAC8234044E8}" destId="{4F99C9AA-4121-4D6C-A702-6B9C5034112B}" srcOrd="0" destOrd="0" parTransId="{44DEBA10-E5EE-4FA0-8D98-42CF6394B917}" sibTransId="{EC613653-B48D-480A-AD34-2A4990F49228}"/>
    <dgm:cxn modelId="{24002DEA-88C7-4B53-8769-0004BF29E3AB}" type="presOf" srcId="{84F95BB1-8FDA-4345-A4C7-97199A16FC5E}" destId="{4A5A62D3-615E-4FCB-A153-717CB334196E}" srcOrd="0" destOrd="0" presId="urn:microsoft.com/office/officeart/2018/2/layout/IconLabelList"/>
    <dgm:cxn modelId="{16A1B0EE-B63B-4EFB-9DB2-4596B098250C}" type="presOf" srcId="{06736B1C-9262-4AC8-B681-EAC8234044E8}" destId="{D0C8384D-89D8-4C34-A093-104B88B1B883}" srcOrd="0" destOrd="0" presId="urn:microsoft.com/office/officeart/2018/2/layout/IconLabelList"/>
    <dgm:cxn modelId="{810BB34A-3863-4931-9D75-A466E7D3905D}" type="presParOf" srcId="{D0C8384D-89D8-4C34-A093-104B88B1B883}" destId="{5A6B1872-9484-4D50-84D7-7ED5B01A289F}" srcOrd="0" destOrd="0" presId="urn:microsoft.com/office/officeart/2018/2/layout/IconLabelList"/>
    <dgm:cxn modelId="{069F6035-EAC3-49E0-9EC2-45EA1CBDA84D}" type="presParOf" srcId="{5A6B1872-9484-4D50-84D7-7ED5B01A289F}" destId="{F3CF3A43-9C5A-401D-8E15-C57E64F987B6}" srcOrd="0" destOrd="0" presId="urn:microsoft.com/office/officeart/2018/2/layout/IconLabelList"/>
    <dgm:cxn modelId="{AF9854B7-B410-43AD-839E-C253659F5E61}" type="presParOf" srcId="{5A6B1872-9484-4D50-84D7-7ED5B01A289F}" destId="{C6A02DCC-62D2-426A-81C2-64BB0CE4682D}" srcOrd="1" destOrd="0" presId="urn:microsoft.com/office/officeart/2018/2/layout/IconLabelList"/>
    <dgm:cxn modelId="{465FAE23-8B02-4D62-A735-43DC5B4114A3}" type="presParOf" srcId="{5A6B1872-9484-4D50-84D7-7ED5B01A289F}" destId="{3ECFC98D-7085-4EF4-98BD-B64E98037736}" srcOrd="2" destOrd="0" presId="urn:microsoft.com/office/officeart/2018/2/layout/IconLabelList"/>
    <dgm:cxn modelId="{92C416DE-D0A5-4192-B38C-AA330DDF1D3B}" type="presParOf" srcId="{D0C8384D-89D8-4C34-A093-104B88B1B883}" destId="{37A6F03A-7221-4DF3-BA2D-1147AAF392FA}" srcOrd="1" destOrd="0" presId="urn:microsoft.com/office/officeart/2018/2/layout/IconLabelList"/>
    <dgm:cxn modelId="{D580CE25-922A-49E0-86D5-6F24088E67B9}" type="presParOf" srcId="{D0C8384D-89D8-4C34-A093-104B88B1B883}" destId="{E0EBDC48-E2B1-403C-A590-D121BD7798D2}" srcOrd="2" destOrd="0" presId="urn:microsoft.com/office/officeart/2018/2/layout/IconLabelList"/>
    <dgm:cxn modelId="{A14C63C8-3CA7-4F25-A757-45BBE2BD40D6}" type="presParOf" srcId="{E0EBDC48-E2B1-403C-A590-D121BD7798D2}" destId="{BBD23DF0-28E6-410E-8113-30A1809A61CC}" srcOrd="0" destOrd="0" presId="urn:microsoft.com/office/officeart/2018/2/layout/IconLabelList"/>
    <dgm:cxn modelId="{C6F2EA6D-0DE8-4406-BF4F-6BC6634F9625}" type="presParOf" srcId="{E0EBDC48-E2B1-403C-A590-D121BD7798D2}" destId="{FFAF3A66-8B23-4C88-A784-7D0991C9EB71}" srcOrd="1" destOrd="0" presId="urn:microsoft.com/office/officeart/2018/2/layout/IconLabelList"/>
    <dgm:cxn modelId="{83AB55F6-5036-4F58-A1E3-077681B788D1}" type="presParOf" srcId="{E0EBDC48-E2B1-403C-A590-D121BD7798D2}" destId="{4A5A62D3-615E-4FCB-A153-717CB334196E}" srcOrd="2" destOrd="0" presId="urn:microsoft.com/office/officeart/2018/2/layout/IconLabelList"/>
    <dgm:cxn modelId="{50A58617-2150-4B84-B4D3-62C3E020E9D2}" type="presParOf" srcId="{D0C8384D-89D8-4C34-A093-104B88B1B883}" destId="{379CE0DE-A5B1-4CAA-AE5A-28454C17EC8F}" srcOrd="3" destOrd="0" presId="urn:microsoft.com/office/officeart/2018/2/layout/IconLabelList"/>
    <dgm:cxn modelId="{9C7F990F-271C-4867-9C33-4B641CEC06C2}" type="presParOf" srcId="{D0C8384D-89D8-4C34-A093-104B88B1B883}" destId="{CFA0EE08-BE7C-4744-908B-CA97AF3ADED2}" srcOrd="4" destOrd="0" presId="urn:microsoft.com/office/officeart/2018/2/layout/IconLabelList"/>
    <dgm:cxn modelId="{B34E1C96-6718-49C6-898A-29CF4FC1FDF2}" type="presParOf" srcId="{CFA0EE08-BE7C-4744-908B-CA97AF3ADED2}" destId="{28BA8790-4559-4C12-9C49-4724BD40A76E}" srcOrd="0" destOrd="0" presId="urn:microsoft.com/office/officeart/2018/2/layout/IconLabelList"/>
    <dgm:cxn modelId="{1291DF48-37E7-4D53-B623-C3A9AB420BD8}" type="presParOf" srcId="{CFA0EE08-BE7C-4744-908B-CA97AF3ADED2}" destId="{F3B406FF-B2C9-469A-B444-E773FBE2E40E}" srcOrd="1" destOrd="0" presId="urn:microsoft.com/office/officeart/2018/2/layout/IconLabelList"/>
    <dgm:cxn modelId="{E4E2083B-E8A2-423E-819D-6498F131365D}" type="presParOf" srcId="{CFA0EE08-BE7C-4744-908B-CA97AF3ADED2}" destId="{355F8292-9543-4F53-B9BB-C618783F194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7804C1-138D-4BFA-9007-90800CAFB0E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881DFD0-7C65-46F0-B472-126F50ADA0DB}">
      <dgm:prSet/>
      <dgm:spPr/>
      <dgm:t>
        <a:bodyPr/>
        <a:lstStyle/>
        <a:p>
          <a:r>
            <a:rPr lang="en-US"/>
            <a:t>Whitten, A., &amp; Tygar, J. D. (1999). Why Johnny Can’t Encrypt.</a:t>
          </a:r>
        </a:p>
      </dgm:t>
    </dgm:pt>
    <dgm:pt modelId="{1D2AE273-C0C5-4150-8B42-ABF278121DDD}" type="parTrans" cxnId="{98564CB9-23D0-4DA1-B72D-5A5ED0872E35}">
      <dgm:prSet/>
      <dgm:spPr/>
      <dgm:t>
        <a:bodyPr/>
        <a:lstStyle/>
        <a:p>
          <a:endParaRPr lang="en-US"/>
        </a:p>
      </dgm:t>
    </dgm:pt>
    <dgm:pt modelId="{DDBF722A-480C-40F5-AE4D-1740FCB05430}" type="sibTrans" cxnId="{98564CB9-23D0-4DA1-B72D-5A5ED0872E35}">
      <dgm:prSet/>
      <dgm:spPr/>
      <dgm:t>
        <a:bodyPr/>
        <a:lstStyle/>
        <a:p>
          <a:endParaRPr lang="en-US"/>
        </a:p>
      </dgm:t>
    </dgm:pt>
    <dgm:pt modelId="{227CF196-9F04-40C8-98B1-8BA3D368F235}">
      <dgm:prSet/>
      <dgm:spPr/>
      <dgm:t>
        <a:bodyPr/>
        <a:lstStyle/>
        <a:p>
          <a:r>
            <a:rPr lang="en-US"/>
            <a:t>Adams, A., &amp; Sasse, M. A. (1999). Users Are Not The Enemy.</a:t>
          </a:r>
        </a:p>
      </dgm:t>
    </dgm:pt>
    <dgm:pt modelId="{37BF0FDD-5E29-43C9-A69E-2F3D60129DB7}" type="parTrans" cxnId="{52FBF840-B91B-4906-96F8-642873BBF1EA}">
      <dgm:prSet/>
      <dgm:spPr/>
      <dgm:t>
        <a:bodyPr/>
        <a:lstStyle/>
        <a:p>
          <a:endParaRPr lang="en-US"/>
        </a:p>
      </dgm:t>
    </dgm:pt>
    <dgm:pt modelId="{E1A05EC7-6769-4D79-90C0-0E5BAB556E70}" type="sibTrans" cxnId="{52FBF840-B91B-4906-96F8-642873BBF1EA}">
      <dgm:prSet/>
      <dgm:spPr/>
      <dgm:t>
        <a:bodyPr/>
        <a:lstStyle/>
        <a:p>
          <a:endParaRPr lang="en-US"/>
        </a:p>
      </dgm:t>
    </dgm:pt>
    <dgm:pt modelId="{51EBBCCD-0B49-4B25-A1C0-725FE1C0FCDC}">
      <dgm:prSet/>
      <dgm:spPr/>
      <dgm:t>
        <a:bodyPr/>
        <a:lstStyle/>
        <a:p>
          <a:r>
            <a:rPr lang="en-US"/>
            <a:t>Cranor, L. F., &amp; Garfinkel, S. (2005). Security and Usability.</a:t>
          </a:r>
        </a:p>
      </dgm:t>
    </dgm:pt>
    <dgm:pt modelId="{2CDABA20-CD3E-4561-871B-4C386733720E}" type="parTrans" cxnId="{1801AF22-BDD9-41F6-8E19-8C6B0B6082E2}">
      <dgm:prSet/>
      <dgm:spPr/>
      <dgm:t>
        <a:bodyPr/>
        <a:lstStyle/>
        <a:p>
          <a:endParaRPr lang="en-US"/>
        </a:p>
      </dgm:t>
    </dgm:pt>
    <dgm:pt modelId="{FAB4ED1E-1A5B-4518-838C-36461E13E9C9}" type="sibTrans" cxnId="{1801AF22-BDD9-41F6-8E19-8C6B0B6082E2}">
      <dgm:prSet/>
      <dgm:spPr/>
      <dgm:t>
        <a:bodyPr/>
        <a:lstStyle/>
        <a:p>
          <a:endParaRPr lang="en-US"/>
        </a:p>
      </dgm:t>
    </dgm:pt>
    <dgm:pt modelId="{16538503-8431-4C39-8CEA-D52CF0CF2A25}" type="pres">
      <dgm:prSet presAssocID="{0B7804C1-138D-4BFA-9007-90800CAFB0EE}" presName="vert0" presStyleCnt="0">
        <dgm:presLayoutVars>
          <dgm:dir/>
          <dgm:animOne val="branch"/>
          <dgm:animLvl val="lvl"/>
        </dgm:presLayoutVars>
      </dgm:prSet>
      <dgm:spPr/>
    </dgm:pt>
    <dgm:pt modelId="{49B6703F-A5C6-4C4C-BE37-50C4A6079801}" type="pres">
      <dgm:prSet presAssocID="{B881DFD0-7C65-46F0-B472-126F50ADA0DB}" presName="thickLine" presStyleLbl="alignNode1" presStyleIdx="0" presStyleCnt="3"/>
      <dgm:spPr/>
    </dgm:pt>
    <dgm:pt modelId="{377C0B08-2463-4C3C-BF82-9B587F7F00A2}" type="pres">
      <dgm:prSet presAssocID="{B881DFD0-7C65-46F0-B472-126F50ADA0DB}" presName="horz1" presStyleCnt="0"/>
      <dgm:spPr/>
    </dgm:pt>
    <dgm:pt modelId="{B60D92FA-97BD-4230-A1E1-399B3AA16456}" type="pres">
      <dgm:prSet presAssocID="{B881DFD0-7C65-46F0-B472-126F50ADA0DB}" presName="tx1" presStyleLbl="revTx" presStyleIdx="0" presStyleCnt="3"/>
      <dgm:spPr/>
    </dgm:pt>
    <dgm:pt modelId="{BC9842B6-0D52-4A6A-8C61-95CEC487C420}" type="pres">
      <dgm:prSet presAssocID="{B881DFD0-7C65-46F0-B472-126F50ADA0DB}" presName="vert1" presStyleCnt="0"/>
      <dgm:spPr/>
    </dgm:pt>
    <dgm:pt modelId="{6A5DFD3B-640E-4BC7-81F9-089390F7807D}" type="pres">
      <dgm:prSet presAssocID="{227CF196-9F04-40C8-98B1-8BA3D368F235}" presName="thickLine" presStyleLbl="alignNode1" presStyleIdx="1" presStyleCnt="3"/>
      <dgm:spPr/>
    </dgm:pt>
    <dgm:pt modelId="{7C460BC2-6FFD-49A6-824F-6E87FDC58321}" type="pres">
      <dgm:prSet presAssocID="{227CF196-9F04-40C8-98B1-8BA3D368F235}" presName="horz1" presStyleCnt="0"/>
      <dgm:spPr/>
    </dgm:pt>
    <dgm:pt modelId="{2CDFDDEE-995C-4DB6-BD61-7985898AF1FD}" type="pres">
      <dgm:prSet presAssocID="{227CF196-9F04-40C8-98B1-8BA3D368F235}" presName="tx1" presStyleLbl="revTx" presStyleIdx="1" presStyleCnt="3"/>
      <dgm:spPr/>
    </dgm:pt>
    <dgm:pt modelId="{B4323E6E-DA4E-4DBF-A334-B0B87F5B9BD8}" type="pres">
      <dgm:prSet presAssocID="{227CF196-9F04-40C8-98B1-8BA3D368F235}" presName="vert1" presStyleCnt="0"/>
      <dgm:spPr/>
    </dgm:pt>
    <dgm:pt modelId="{8F1B0100-609B-48D9-8C87-B9A51E1EFF28}" type="pres">
      <dgm:prSet presAssocID="{51EBBCCD-0B49-4B25-A1C0-725FE1C0FCDC}" presName="thickLine" presStyleLbl="alignNode1" presStyleIdx="2" presStyleCnt="3"/>
      <dgm:spPr/>
    </dgm:pt>
    <dgm:pt modelId="{B4D4404D-CE4F-4072-B94A-F445E090C689}" type="pres">
      <dgm:prSet presAssocID="{51EBBCCD-0B49-4B25-A1C0-725FE1C0FCDC}" presName="horz1" presStyleCnt="0"/>
      <dgm:spPr/>
    </dgm:pt>
    <dgm:pt modelId="{5E1082DB-387C-404B-9E02-83DF705A18F2}" type="pres">
      <dgm:prSet presAssocID="{51EBBCCD-0B49-4B25-A1C0-725FE1C0FCDC}" presName="tx1" presStyleLbl="revTx" presStyleIdx="2" presStyleCnt="3"/>
      <dgm:spPr/>
    </dgm:pt>
    <dgm:pt modelId="{7A6E0DBB-E323-4980-AE2E-EB42246DA991}" type="pres">
      <dgm:prSet presAssocID="{51EBBCCD-0B49-4B25-A1C0-725FE1C0FCDC}" presName="vert1" presStyleCnt="0"/>
      <dgm:spPr/>
    </dgm:pt>
  </dgm:ptLst>
  <dgm:cxnLst>
    <dgm:cxn modelId="{1801AF22-BDD9-41F6-8E19-8C6B0B6082E2}" srcId="{0B7804C1-138D-4BFA-9007-90800CAFB0EE}" destId="{51EBBCCD-0B49-4B25-A1C0-725FE1C0FCDC}" srcOrd="2" destOrd="0" parTransId="{2CDABA20-CD3E-4561-871B-4C386733720E}" sibTransId="{FAB4ED1E-1A5B-4518-838C-36461E13E9C9}"/>
    <dgm:cxn modelId="{525B1535-20A0-41B1-8152-EB1941DBD967}" type="presOf" srcId="{227CF196-9F04-40C8-98B1-8BA3D368F235}" destId="{2CDFDDEE-995C-4DB6-BD61-7985898AF1FD}" srcOrd="0" destOrd="0" presId="urn:microsoft.com/office/officeart/2008/layout/LinedList"/>
    <dgm:cxn modelId="{52FBF840-B91B-4906-96F8-642873BBF1EA}" srcId="{0B7804C1-138D-4BFA-9007-90800CAFB0EE}" destId="{227CF196-9F04-40C8-98B1-8BA3D368F235}" srcOrd="1" destOrd="0" parTransId="{37BF0FDD-5E29-43C9-A69E-2F3D60129DB7}" sibTransId="{E1A05EC7-6769-4D79-90C0-0E5BAB556E70}"/>
    <dgm:cxn modelId="{0FA9CE65-4C64-4302-B9D5-953E07E21E18}" type="presOf" srcId="{51EBBCCD-0B49-4B25-A1C0-725FE1C0FCDC}" destId="{5E1082DB-387C-404B-9E02-83DF705A18F2}" srcOrd="0" destOrd="0" presId="urn:microsoft.com/office/officeart/2008/layout/LinedList"/>
    <dgm:cxn modelId="{98564CB9-23D0-4DA1-B72D-5A5ED0872E35}" srcId="{0B7804C1-138D-4BFA-9007-90800CAFB0EE}" destId="{B881DFD0-7C65-46F0-B472-126F50ADA0DB}" srcOrd="0" destOrd="0" parTransId="{1D2AE273-C0C5-4150-8B42-ABF278121DDD}" sibTransId="{DDBF722A-480C-40F5-AE4D-1740FCB05430}"/>
    <dgm:cxn modelId="{B83032BD-B363-434D-A039-C9C99E723B69}" type="presOf" srcId="{B881DFD0-7C65-46F0-B472-126F50ADA0DB}" destId="{B60D92FA-97BD-4230-A1E1-399B3AA16456}" srcOrd="0" destOrd="0" presId="urn:microsoft.com/office/officeart/2008/layout/LinedList"/>
    <dgm:cxn modelId="{7A657CEA-D627-42AD-9308-B5B9C4F2B3B2}" type="presOf" srcId="{0B7804C1-138D-4BFA-9007-90800CAFB0EE}" destId="{16538503-8431-4C39-8CEA-D52CF0CF2A25}" srcOrd="0" destOrd="0" presId="urn:microsoft.com/office/officeart/2008/layout/LinedList"/>
    <dgm:cxn modelId="{918DEC50-5635-4792-A5EF-7AB133F8225E}" type="presParOf" srcId="{16538503-8431-4C39-8CEA-D52CF0CF2A25}" destId="{49B6703F-A5C6-4C4C-BE37-50C4A6079801}" srcOrd="0" destOrd="0" presId="urn:microsoft.com/office/officeart/2008/layout/LinedList"/>
    <dgm:cxn modelId="{162340C8-E6DD-452E-8C4E-8DDEE8417A25}" type="presParOf" srcId="{16538503-8431-4C39-8CEA-D52CF0CF2A25}" destId="{377C0B08-2463-4C3C-BF82-9B587F7F00A2}" srcOrd="1" destOrd="0" presId="urn:microsoft.com/office/officeart/2008/layout/LinedList"/>
    <dgm:cxn modelId="{E255729B-25B9-4F81-BA4A-B4CA9B709B6E}" type="presParOf" srcId="{377C0B08-2463-4C3C-BF82-9B587F7F00A2}" destId="{B60D92FA-97BD-4230-A1E1-399B3AA16456}" srcOrd="0" destOrd="0" presId="urn:microsoft.com/office/officeart/2008/layout/LinedList"/>
    <dgm:cxn modelId="{9E9E7E91-1F08-4FED-87D7-C1C0EBD323D9}" type="presParOf" srcId="{377C0B08-2463-4C3C-BF82-9B587F7F00A2}" destId="{BC9842B6-0D52-4A6A-8C61-95CEC487C420}" srcOrd="1" destOrd="0" presId="urn:microsoft.com/office/officeart/2008/layout/LinedList"/>
    <dgm:cxn modelId="{47A98F85-596F-4D58-BB5C-E8363D8E8CF7}" type="presParOf" srcId="{16538503-8431-4C39-8CEA-D52CF0CF2A25}" destId="{6A5DFD3B-640E-4BC7-81F9-089390F7807D}" srcOrd="2" destOrd="0" presId="urn:microsoft.com/office/officeart/2008/layout/LinedList"/>
    <dgm:cxn modelId="{436D1BAD-F140-4ADC-A5F6-F194D511388B}" type="presParOf" srcId="{16538503-8431-4C39-8CEA-D52CF0CF2A25}" destId="{7C460BC2-6FFD-49A6-824F-6E87FDC58321}" srcOrd="3" destOrd="0" presId="urn:microsoft.com/office/officeart/2008/layout/LinedList"/>
    <dgm:cxn modelId="{C2B9B16E-4313-49F2-8BBC-938A28538882}" type="presParOf" srcId="{7C460BC2-6FFD-49A6-824F-6E87FDC58321}" destId="{2CDFDDEE-995C-4DB6-BD61-7985898AF1FD}" srcOrd="0" destOrd="0" presId="urn:microsoft.com/office/officeart/2008/layout/LinedList"/>
    <dgm:cxn modelId="{14846B6C-7077-40B1-9F67-2C49AF6DDBFC}" type="presParOf" srcId="{7C460BC2-6FFD-49A6-824F-6E87FDC58321}" destId="{B4323E6E-DA4E-4DBF-A334-B0B87F5B9BD8}" srcOrd="1" destOrd="0" presId="urn:microsoft.com/office/officeart/2008/layout/LinedList"/>
    <dgm:cxn modelId="{F678975A-D305-4B6E-B426-3EE9EB128BBD}" type="presParOf" srcId="{16538503-8431-4C39-8CEA-D52CF0CF2A25}" destId="{8F1B0100-609B-48D9-8C87-B9A51E1EFF28}" srcOrd="4" destOrd="0" presId="urn:microsoft.com/office/officeart/2008/layout/LinedList"/>
    <dgm:cxn modelId="{BEABEC5D-CB7A-44E1-98A6-B38E44A1F9AF}" type="presParOf" srcId="{16538503-8431-4C39-8CEA-D52CF0CF2A25}" destId="{B4D4404D-CE4F-4072-B94A-F445E090C689}" srcOrd="5" destOrd="0" presId="urn:microsoft.com/office/officeart/2008/layout/LinedList"/>
    <dgm:cxn modelId="{CDF9AF43-19E3-4689-82E2-A1E4742CF1F2}" type="presParOf" srcId="{B4D4404D-CE4F-4072-B94A-F445E090C689}" destId="{5E1082DB-387C-404B-9E02-83DF705A18F2}" srcOrd="0" destOrd="0" presId="urn:microsoft.com/office/officeart/2008/layout/LinedList"/>
    <dgm:cxn modelId="{D6EEBBA4-B16F-4E70-9127-B43AE14DB65F}" type="presParOf" srcId="{B4D4404D-CE4F-4072-B94A-F445E090C689}" destId="{7A6E0DBB-E323-4980-AE2E-EB42246DA9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39C426-4250-4794-B3BB-D6C47FB9B40F}">
      <dsp:nvSpPr>
        <dsp:cNvPr id="0" name=""/>
        <dsp:cNvSpPr/>
      </dsp:nvSpPr>
      <dsp:spPr>
        <a:xfrm>
          <a:off x="0" y="88520"/>
          <a:ext cx="5000124" cy="1712880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Whitten &amp; </a:t>
          </a:r>
          <a:r>
            <a:rPr lang="en-US" sz="2400" kern="1200" dirty="0" err="1"/>
            <a:t>Tygar</a:t>
          </a:r>
          <a:r>
            <a:rPr lang="en-US" sz="2400" kern="1200" dirty="0"/>
            <a:t> (1999): Why Johnny Can’t Encrypt — usability failures in crypto tools; importance of mental models, feedback, minimal burden</a:t>
          </a:r>
        </a:p>
      </dsp:txBody>
      <dsp:txXfrm>
        <a:off x="83616" y="172136"/>
        <a:ext cx="4832892" cy="1545648"/>
      </dsp:txXfrm>
    </dsp:sp>
    <dsp:sp modelId="{8F4BC05B-6533-41A2-892E-9959C2292BA5}">
      <dsp:nvSpPr>
        <dsp:cNvPr id="0" name=""/>
        <dsp:cNvSpPr/>
      </dsp:nvSpPr>
      <dsp:spPr>
        <a:xfrm>
          <a:off x="0" y="1870520"/>
          <a:ext cx="5000124" cy="171288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Adams &amp; Sasse (1999): Users Are Not The Enemy — align security with user goals, reduce cognitive load, support recovery</a:t>
          </a:r>
        </a:p>
      </dsp:txBody>
      <dsp:txXfrm>
        <a:off x="83616" y="1954136"/>
        <a:ext cx="4832892" cy="1545648"/>
      </dsp:txXfrm>
    </dsp:sp>
    <dsp:sp modelId="{9F6FF728-3D40-43A9-9C0F-5EDC677125A6}">
      <dsp:nvSpPr>
        <dsp:cNvPr id="0" name=""/>
        <dsp:cNvSpPr/>
      </dsp:nvSpPr>
      <dsp:spPr>
        <a:xfrm>
          <a:off x="0" y="3652520"/>
          <a:ext cx="5000124" cy="171288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Cranor &amp; Garfinkel (2005): Security and Usability — design patterns, iterative testing, progressive disclosure</a:t>
          </a:r>
        </a:p>
      </dsp:txBody>
      <dsp:txXfrm>
        <a:off x="83616" y="3736136"/>
        <a:ext cx="4832892" cy="1545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1E67A-1F75-4A09-91DE-F12333713776}">
      <dsp:nvSpPr>
        <dsp:cNvPr id="0" name=""/>
        <dsp:cNvSpPr/>
      </dsp:nvSpPr>
      <dsp:spPr>
        <a:xfrm>
          <a:off x="827085" y="211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8408E-3489-4B4D-9B72-A37DBEAC121D}">
      <dsp:nvSpPr>
        <dsp:cNvPr id="0" name=""/>
        <dsp:cNvSpPr/>
      </dsp:nvSpPr>
      <dsp:spPr>
        <a:xfrm>
          <a:off x="1032749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4951F-8432-4F8A-925F-880C5B912F18}">
      <dsp:nvSpPr>
        <dsp:cNvPr id="0" name=""/>
        <dsp:cNvSpPr/>
      </dsp:nvSpPr>
      <dsp:spPr>
        <a:xfrm>
          <a:off x="51858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Mental models &amp; metaphors</a:t>
          </a:r>
        </a:p>
      </dsp:txBody>
      <dsp:txXfrm>
        <a:off x="518589" y="1265836"/>
        <a:ext cx="1582031" cy="632812"/>
      </dsp:txXfrm>
    </dsp:sp>
    <dsp:sp modelId="{85D23789-955F-451E-B1D7-F5E9272CEF4D}">
      <dsp:nvSpPr>
        <dsp:cNvPr id="0" name=""/>
        <dsp:cNvSpPr/>
      </dsp:nvSpPr>
      <dsp:spPr>
        <a:xfrm>
          <a:off x="2685972" y="211"/>
          <a:ext cx="965039" cy="9650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75D4FB-FCA1-48CC-A2F0-CAB31106D99C}">
      <dsp:nvSpPr>
        <dsp:cNvPr id="0" name=""/>
        <dsp:cNvSpPr/>
      </dsp:nvSpPr>
      <dsp:spPr>
        <a:xfrm>
          <a:off x="2891636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79D0F-BEB9-4A11-861D-0327C136191A}">
      <dsp:nvSpPr>
        <dsp:cNvPr id="0" name=""/>
        <dsp:cNvSpPr/>
      </dsp:nvSpPr>
      <dsp:spPr>
        <a:xfrm>
          <a:off x="2377476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Reduce cognitive load</a:t>
          </a:r>
        </a:p>
      </dsp:txBody>
      <dsp:txXfrm>
        <a:off x="2377476" y="1265836"/>
        <a:ext cx="1582031" cy="632812"/>
      </dsp:txXfrm>
    </dsp:sp>
    <dsp:sp modelId="{B8C772E0-1A05-4E6E-89E1-2CE5915ADEAD}">
      <dsp:nvSpPr>
        <dsp:cNvPr id="0" name=""/>
        <dsp:cNvSpPr/>
      </dsp:nvSpPr>
      <dsp:spPr>
        <a:xfrm>
          <a:off x="4544859" y="211"/>
          <a:ext cx="965039" cy="9650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8A729-BD5F-4532-9D1C-397DDD3D3203}">
      <dsp:nvSpPr>
        <dsp:cNvPr id="0" name=""/>
        <dsp:cNvSpPr/>
      </dsp:nvSpPr>
      <dsp:spPr>
        <a:xfrm>
          <a:off x="4750523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38FEE5-4199-4E61-9F31-45C3CE249BA1}">
      <dsp:nvSpPr>
        <dsp:cNvPr id="0" name=""/>
        <dsp:cNvSpPr/>
      </dsp:nvSpPr>
      <dsp:spPr>
        <a:xfrm>
          <a:off x="4236363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Feedback &amp; visibility</a:t>
          </a:r>
        </a:p>
      </dsp:txBody>
      <dsp:txXfrm>
        <a:off x="4236363" y="1265836"/>
        <a:ext cx="1582031" cy="632812"/>
      </dsp:txXfrm>
    </dsp:sp>
    <dsp:sp modelId="{C80BBAFE-CE6A-4F53-AC40-EAFA6615CB41}">
      <dsp:nvSpPr>
        <dsp:cNvPr id="0" name=""/>
        <dsp:cNvSpPr/>
      </dsp:nvSpPr>
      <dsp:spPr>
        <a:xfrm>
          <a:off x="6403746" y="211"/>
          <a:ext cx="965039" cy="9650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B08B4-D4E8-4C0E-80E7-D4F5D1C6D4D4}">
      <dsp:nvSpPr>
        <dsp:cNvPr id="0" name=""/>
        <dsp:cNvSpPr/>
      </dsp:nvSpPr>
      <dsp:spPr>
        <a:xfrm>
          <a:off x="6609410" y="205875"/>
          <a:ext cx="553710" cy="553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F29913-ECC0-4DAF-B36A-63C6481B630E}">
      <dsp:nvSpPr>
        <dsp:cNvPr id="0" name=""/>
        <dsp:cNvSpPr/>
      </dsp:nvSpPr>
      <dsp:spPr>
        <a:xfrm>
          <a:off x="6095249" y="1265836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Error prevention &amp; recovery</a:t>
          </a:r>
        </a:p>
      </dsp:txBody>
      <dsp:txXfrm>
        <a:off x="6095249" y="1265836"/>
        <a:ext cx="1582031" cy="632812"/>
      </dsp:txXfrm>
    </dsp:sp>
    <dsp:sp modelId="{6D70C10D-B5AA-4D86-B237-4E6503F4F550}">
      <dsp:nvSpPr>
        <dsp:cNvPr id="0" name=""/>
        <dsp:cNvSpPr/>
      </dsp:nvSpPr>
      <dsp:spPr>
        <a:xfrm>
          <a:off x="2685972" y="2294156"/>
          <a:ext cx="965039" cy="96503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51762-37D9-4885-BB38-CA009A88ACA5}">
      <dsp:nvSpPr>
        <dsp:cNvPr id="0" name=""/>
        <dsp:cNvSpPr/>
      </dsp:nvSpPr>
      <dsp:spPr>
        <a:xfrm>
          <a:off x="2891636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F23B8E-B485-444A-B1C6-69B21C6CE2D8}">
      <dsp:nvSpPr>
        <dsp:cNvPr id="0" name=""/>
        <dsp:cNvSpPr/>
      </dsp:nvSpPr>
      <dsp:spPr>
        <a:xfrm>
          <a:off x="2377476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Align security with goals</a:t>
          </a:r>
        </a:p>
      </dsp:txBody>
      <dsp:txXfrm>
        <a:off x="2377476" y="3559781"/>
        <a:ext cx="1582031" cy="632812"/>
      </dsp:txXfrm>
    </dsp:sp>
    <dsp:sp modelId="{A56F027D-D416-41AB-849C-94C65F3FD68D}">
      <dsp:nvSpPr>
        <dsp:cNvPr id="0" name=""/>
        <dsp:cNvSpPr/>
      </dsp:nvSpPr>
      <dsp:spPr>
        <a:xfrm>
          <a:off x="4544859" y="2294156"/>
          <a:ext cx="965039" cy="9650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510E9-D536-4D0F-A737-3B8DF5220A47}">
      <dsp:nvSpPr>
        <dsp:cNvPr id="0" name=""/>
        <dsp:cNvSpPr/>
      </dsp:nvSpPr>
      <dsp:spPr>
        <a:xfrm>
          <a:off x="4750523" y="2499820"/>
          <a:ext cx="553710" cy="55371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22BC3-2A12-48C9-8158-2D6047470FCD}">
      <dsp:nvSpPr>
        <dsp:cNvPr id="0" name=""/>
        <dsp:cNvSpPr/>
      </dsp:nvSpPr>
      <dsp:spPr>
        <a:xfrm>
          <a:off x="4236363" y="3559781"/>
          <a:ext cx="1582031" cy="632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Iterative user testing</a:t>
          </a:r>
        </a:p>
      </dsp:txBody>
      <dsp:txXfrm>
        <a:off x="4236363" y="3559781"/>
        <a:ext cx="1582031" cy="6328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800E4-6F7D-4ED6-9286-AD19D554B720}">
      <dsp:nvSpPr>
        <dsp:cNvPr id="0" name=""/>
        <dsp:cNvSpPr/>
      </dsp:nvSpPr>
      <dsp:spPr>
        <a:xfrm>
          <a:off x="426530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7B7405-BB58-489C-97B9-BE7BB812E305}">
      <dsp:nvSpPr>
        <dsp:cNvPr id="0" name=""/>
        <dsp:cNvSpPr/>
      </dsp:nvSpPr>
      <dsp:spPr>
        <a:xfrm>
          <a:off x="631609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99C24-DCA6-40D1-957F-3815851E23C9}">
      <dsp:nvSpPr>
        <dsp:cNvPr id="0" name=""/>
        <dsp:cNvSpPr/>
      </dsp:nvSpPr>
      <dsp:spPr>
        <a:xfrm>
          <a:off x="1612357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Usability: Automatic encryption, but hidden verification</a:t>
          </a:r>
        </a:p>
      </dsp:txBody>
      <dsp:txXfrm>
        <a:off x="1612357" y="28723"/>
        <a:ext cx="2301898" cy="976563"/>
      </dsp:txXfrm>
    </dsp:sp>
    <dsp:sp modelId="{C2231751-7906-48BE-B377-4D38E7B7BEF0}">
      <dsp:nvSpPr>
        <dsp:cNvPr id="0" name=""/>
        <dsp:cNvSpPr/>
      </dsp:nvSpPr>
      <dsp:spPr>
        <a:xfrm>
          <a:off x="4315344" y="28723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08E55-C248-438C-AF44-891322077FA5}">
      <dsp:nvSpPr>
        <dsp:cNvPr id="0" name=""/>
        <dsp:cNvSpPr/>
      </dsp:nvSpPr>
      <dsp:spPr>
        <a:xfrm>
          <a:off x="4520422" y="233801"/>
          <a:ext cx="566406" cy="5664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A8F772-71B4-4257-A5CB-772AF7D3B642}">
      <dsp:nvSpPr>
        <dsp:cNvPr id="0" name=""/>
        <dsp:cNvSpPr/>
      </dsp:nvSpPr>
      <dsp:spPr>
        <a:xfrm>
          <a:off x="5501170" y="28723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Learnability: Basic chat easy; advanced features obscure</a:t>
          </a:r>
        </a:p>
      </dsp:txBody>
      <dsp:txXfrm>
        <a:off x="5501170" y="28723"/>
        <a:ext cx="2301898" cy="976563"/>
      </dsp:txXfrm>
    </dsp:sp>
    <dsp:sp modelId="{1F718178-8A46-419F-AA14-DDDF60169480}">
      <dsp:nvSpPr>
        <dsp:cNvPr id="0" name=""/>
        <dsp:cNvSpPr/>
      </dsp:nvSpPr>
      <dsp:spPr>
        <a:xfrm>
          <a:off x="426530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B6F57-FD9B-4BEB-98E9-CB635E7183C6}">
      <dsp:nvSpPr>
        <dsp:cNvPr id="0" name=""/>
        <dsp:cNvSpPr/>
      </dsp:nvSpPr>
      <dsp:spPr>
        <a:xfrm>
          <a:off x="631609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0B492-5ABF-47D4-BDCB-2E314FCC0B49}">
      <dsp:nvSpPr>
        <dsp:cNvPr id="0" name=""/>
        <dsp:cNvSpPr/>
      </dsp:nvSpPr>
      <dsp:spPr>
        <a:xfrm>
          <a:off x="1612357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Memorability: PINs/backups often forgotten</a:t>
          </a:r>
        </a:p>
      </dsp:txBody>
      <dsp:txXfrm>
        <a:off x="1612357" y="1774700"/>
        <a:ext cx="2301898" cy="976563"/>
      </dsp:txXfrm>
    </dsp:sp>
    <dsp:sp modelId="{9EC15A33-D430-46FF-B9B6-055DA4610769}">
      <dsp:nvSpPr>
        <dsp:cNvPr id="0" name=""/>
        <dsp:cNvSpPr/>
      </dsp:nvSpPr>
      <dsp:spPr>
        <a:xfrm>
          <a:off x="4315344" y="1774700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0388A9-AA5F-4A80-9214-E292601D1AB5}">
      <dsp:nvSpPr>
        <dsp:cNvPr id="0" name=""/>
        <dsp:cNvSpPr/>
      </dsp:nvSpPr>
      <dsp:spPr>
        <a:xfrm>
          <a:off x="4520422" y="1979778"/>
          <a:ext cx="566406" cy="5664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8F9676-249D-47A5-B0D7-46BCB6F9C5D8}">
      <dsp:nvSpPr>
        <dsp:cNvPr id="0" name=""/>
        <dsp:cNvSpPr/>
      </dsp:nvSpPr>
      <dsp:spPr>
        <a:xfrm>
          <a:off x="5501170" y="1774700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Errors: Defaults strong, but recovery confusing</a:t>
          </a:r>
        </a:p>
      </dsp:txBody>
      <dsp:txXfrm>
        <a:off x="5501170" y="1774700"/>
        <a:ext cx="2301898" cy="976563"/>
      </dsp:txXfrm>
    </dsp:sp>
    <dsp:sp modelId="{C398E38A-3E75-4595-A457-20EDF5A003BF}">
      <dsp:nvSpPr>
        <dsp:cNvPr id="0" name=""/>
        <dsp:cNvSpPr/>
      </dsp:nvSpPr>
      <dsp:spPr>
        <a:xfrm>
          <a:off x="426530" y="3520676"/>
          <a:ext cx="976563" cy="97656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EC05B7-2848-461A-BFD9-13BAC82E3825}">
      <dsp:nvSpPr>
        <dsp:cNvPr id="0" name=""/>
        <dsp:cNvSpPr/>
      </dsp:nvSpPr>
      <dsp:spPr>
        <a:xfrm>
          <a:off x="631609" y="3725754"/>
          <a:ext cx="566406" cy="5664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4051F-B8EA-4784-A808-52C808D5CDCF}">
      <dsp:nvSpPr>
        <dsp:cNvPr id="0" name=""/>
        <dsp:cNvSpPr/>
      </dsp:nvSpPr>
      <dsp:spPr>
        <a:xfrm>
          <a:off x="1612357" y="3520676"/>
          <a:ext cx="2301898" cy="9765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Efficiency: Secure actions quick; verification complex</a:t>
          </a:r>
        </a:p>
      </dsp:txBody>
      <dsp:txXfrm>
        <a:off x="1612357" y="3520676"/>
        <a:ext cx="2301898" cy="9765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F3A43-9C5A-401D-8E15-C57E64F987B6}">
      <dsp:nvSpPr>
        <dsp:cNvPr id="0" name=""/>
        <dsp:cNvSpPr/>
      </dsp:nvSpPr>
      <dsp:spPr>
        <a:xfrm>
          <a:off x="73847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FC98D-7085-4EF4-98BD-B64E98037736}">
      <dsp:nvSpPr>
        <dsp:cNvPr id="0" name=""/>
        <dsp:cNvSpPr/>
      </dsp:nvSpPr>
      <dsp:spPr>
        <a:xfrm>
          <a:off x="78583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Balancing usability &amp; security prevents workarounds</a:t>
          </a:r>
        </a:p>
      </dsp:txBody>
      <dsp:txXfrm>
        <a:off x="78583" y="2435142"/>
        <a:ext cx="2399612" cy="720000"/>
      </dsp:txXfrm>
    </dsp:sp>
    <dsp:sp modelId="{BBD23DF0-28E6-410E-8113-30A1809A61CC}">
      <dsp:nvSpPr>
        <dsp:cNvPr id="0" name=""/>
        <dsp:cNvSpPr/>
      </dsp:nvSpPr>
      <dsp:spPr>
        <a:xfrm>
          <a:off x="3558022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5A62D3-615E-4FCB-A153-717CB334196E}">
      <dsp:nvSpPr>
        <dsp:cNvPr id="0" name=""/>
        <dsp:cNvSpPr/>
      </dsp:nvSpPr>
      <dsp:spPr>
        <a:xfrm>
          <a:off x="2898129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HCI principles make secure behavior natural</a:t>
          </a:r>
        </a:p>
      </dsp:txBody>
      <dsp:txXfrm>
        <a:off x="2898129" y="2435142"/>
        <a:ext cx="2399612" cy="720000"/>
      </dsp:txXfrm>
    </dsp:sp>
    <dsp:sp modelId="{28BA8790-4559-4C12-9C49-4724BD40A76E}">
      <dsp:nvSpPr>
        <dsp:cNvPr id="0" name=""/>
        <dsp:cNvSpPr/>
      </dsp:nvSpPr>
      <dsp:spPr>
        <a:xfrm>
          <a:off x="6377567" y="1037662"/>
          <a:ext cx="1079825" cy="10798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F8292-9543-4F53-B9BB-C618783F194F}">
      <dsp:nvSpPr>
        <dsp:cNvPr id="0" name=""/>
        <dsp:cNvSpPr/>
      </dsp:nvSpPr>
      <dsp:spPr>
        <a:xfrm>
          <a:off x="5717674" y="2435142"/>
          <a:ext cx="23996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Designers should prioritize defaults, reduce burden, and add just-in-time education</a:t>
          </a:r>
        </a:p>
      </dsp:txBody>
      <dsp:txXfrm>
        <a:off x="5717674" y="2435142"/>
        <a:ext cx="239961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6703F-A5C6-4C4C-BE37-50C4A6079801}">
      <dsp:nvSpPr>
        <dsp:cNvPr id="0" name=""/>
        <dsp:cNvSpPr/>
      </dsp:nvSpPr>
      <dsp:spPr>
        <a:xfrm>
          <a:off x="0" y="2703"/>
          <a:ext cx="517538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D92FA-97BD-4230-A1E1-399B3AA16456}">
      <dsp:nvSpPr>
        <dsp:cNvPr id="0" name=""/>
        <dsp:cNvSpPr/>
      </dsp:nvSpPr>
      <dsp:spPr>
        <a:xfrm>
          <a:off x="0" y="2703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Whitten, A., &amp; Tygar, J. D. (1999). Why Johnny Can’t Encrypt.</a:t>
          </a:r>
        </a:p>
      </dsp:txBody>
      <dsp:txXfrm>
        <a:off x="0" y="2703"/>
        <a:ext cx="5175384" cy="1843578"/>
      </dsp:txXfrm>
    </dsp:sp>
    <dsp:sp modelId="{6A5DFD3B-640E-4BC7-81F9-089390F7807D}">
      <dsp:nvSpPr>
        <dsp:cNvPr id="0" name=""/>
        <dsp:cNvSpPr/>
      </dsp:nvSpPr>
      <dsp:spPr>
        <a:xfrm>
          <a:off x="0" y="1846281"/>
          <a:ext cx="517538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FDDEE-995C-4DB6-BD61-7985898AF1FD}">
      <dsp:nvSpPr>
        <dsp:cNvPr id="0" name=""/>
        <dsp:cNvSpPr/>
      </dsp:nvSpPr>
      <dsp:spPr>
        <a:xfrm>
          <a:off x="0" y="1846281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Adams, A., &amp; Sasse, M. A. (1999). Users Are Not The Enemy.</a:t>
          </a:r>
        </a:p>
      </dsp:txBody>
      <dsp:txXfrm>
        <a:off x="0" y="1846281"/>
        <a:ext cx="5175384" cy="1843578"/>
      </dsp:txXfrm>
    </dsp:sp>
    <dsp:sp modelId="{8F1B0100-609B-48D9-8C87-B9A51E1EFF28}">
      <dsp:nvSpPr>
        <dsp:cNvPr id="0" name=""/>
        <dsp:cNvSpPr/>
      </dsp:nvSpPr>
      <dsp:spPr>
        <a:xfrm>
          <a:off x="0" y="3689859"/>
          <a:ext cx="517538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1082DB-387C-404B-9E02-83DF705A18F2}">
      <dsp:nvSpPr>
        <dsp:cNvPr id="0" name=""/>
        <dsp:cNvSpPr/>
      </dsp:nvSpPr>
      <dsp:spPr>
        <a:xfrm>
          <a:off x="0" y="3689859"/>
          <a:ext cx="5175384" cy="184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Cranor, L. F., &amp; Garfinkel, S. (2005). Security and Usability.</a:t>
          </a:r>
        </a:p>
      </dsp:txBody>
      <dsp:txXfrm>
        <a:off x="0" y="3689859"/>
        <a:ext cx="5175384" cy="1843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181AF6B-5ADC-3E7A-D930-1F0691DA8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Analyzing HCI Principles in Secure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867" y="5046028"/>
            <a:ext cx="7543800" cy="761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Prepared by: Nematullah Ibrahimi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4168866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t>Executive Summary</a:t>
            </a:r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4168866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HCI principles (mental models, feedback, affordances, progressive disclosure, error tolerance, learnability) increase real security by making secure behavior simple, visible, and recoverable. Applying them to Signal highlights strengths and opportunities.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2624479"/>
            <a:ext cx="609320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85863" y="1516981"/>
            <a:ext cx="2387600" cy="17907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0"/>
            <a:ext cx="1736438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9347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54162" y="4112081"/>
            <a:ext cx="889838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4565205" y="4145122"/>
            <a:ext cx="3062574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982" y="4962670"/>
            <a:ext cx="1982514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Literature Review — Selected Works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D31E2F7-016F-FC57-F7E8-CEF775C07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2090352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Comparative Synthesis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62A6F1-4003-A848-B7C0-1D9F590A9E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548693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Case Study: Signal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4D7885-B704-0332-FE33-A2F0829F14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Person watching empty phone">
            <a:extLst>
              <a:ext uri="{FF2B5EF4-FFF2-40B4-BE49-F238E27FC236}">
                <a16:creationId xmlns:a16="http://schemas.microsoft.com/office/drawing/2014/main" id="{7E7B1FDB-1E9C-D1E5-6E53-080B2E7AA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355" r="12196" b="-1"/>
          <a:stretch>
            <a:fillRect/>
          </a:stretch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Design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 dirty="0"/>
              <a:t>Identified Issues:</a:t>
            </a:r>
          </a:p>
          <a:p>
            <a:r>
              <a:rPr lang="en-US" sz="1700" dirty="0"/>
              <a:t>Verification features obscure</a:t>
            </a:r>
          </a:p>
          <a:p>
            <a:r>
              <a:rPr lang="en-US" sz="1700" dirty="0"/>
              <a:t>Error messages confusing</a:t>
            </a:r>
          </a:p>
          <a:p>
            <a:r>
              <a:rPr lang="en-US" sz="1700" dirty="0"/>
              <a:t>Backup/recovery fragile</a:t>
            </a:r>
          </a:p>
          <a:p>
            <a:r>
              <a:rPr lang="en-US" sz="1700" dirty="0"/>
              <a:t>Security prompts one-size-fits-all</a:t>
            </a:r>
          </a:p>
          <a:p>
            <a:r>
              <a:rPr lang="en-US" sz="1700" dirty="0"/>
              <a:t>Limited contextual help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Proposed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endParaRPr lang="en-US" sz="1700"/>
          </a:p>
          <a:p>
            <a:r>
              <a:rPr lang="en-US" sz="1700"/>
              <a:t>Just-in-time verification with micro-education</a:t>
            </a:r>
          </a:p>
          <a:p>
            <a:r>
              <a:rPr lang="en-US" sz="1700"/>
              <a:t>Simplified terminology, plain-language status</a:t>
            </a:r>
          </a:p>
          <a:p>
            <a:r>
              <a:rPr lang="en-US" sz="1700"/>
              <a:t>Risk-adaptive prompts with progressive disclosure</a:t>
            </a:r>
          </a:p>
          <a:p>
            <a:r>
              <a:rPr lang="en-US" sz="1700"/>
              <a:t>Improved backup/recovery with encrypted cloud</a:t>
            </a:r>
          </a:p>
          <a:p>
            <a:r>
              <a:rPr lang="en-US" sz="1700"/>
              <a:t>Actionable error messages</a:t>
            </a:r>
          </a:p>
          <a:p>
            <a:r>
              <a:rPr lang="en-US" sz="1700"/>
              <a:t>Safer defaults for previews and ephemeral messages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2B8310F-D3F4-998C-DC33-472691CFE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75" r="50448" b="-1"/>
          <a:stretch>
            <a:fillRect/>
          </a:stretch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Reflection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7D7355-38B8-AABB-FC86-566959AF1E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1522874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000"/>
              <a:t>References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727D35-79E1-6361-24B5-6438965574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50938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331</Words>
  <Application>Microsoft Office PowerPoint</Application>
  <PresentationFormat>On-screen Show (4:3)</PresentationFormat>
  <Paragraphs>44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Analyzing HCI Principles in Secure Systems</vt:lpstr>
      <vt:lpstr>Executive Summary</vt:lpstr>
      <vt:lpstr>Literature Review — Selected Works</vt:lpstr>
      <vt:lpstr>Comparative Synthesis</vt:lpstr>
      <vt:lpstr>Case Study: Signal</vt:lpstr>
      <vt:lpstr>Design Improvements</vt:lpstr>
      <vt:lpstr>Proposed Enhancements</vt:lpstr>
      <vt:lpstr>Reflection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Nematullah Ibrahimi</cp:lastModifiedBy>
  <cp:revision>2</cp:revision>
  <dcterms:created xsi:type="dcterms:W3CDTF">2013-01-27T09:14:16Z</dcterms:created>
  <dcterms:modified xsi:type="dcterms:W3CDTF">2025-09-23T13:35:03Z</dcterms:modified>
  <cp:category/>
</cp:coreProperties>
</file>